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9"/>
  </p:notesMasterIdLst>
  <p:sldIdLst>
    <p:sldId id="657" r:id="rId2"/>
    <p:sldId id="695" r:id="rId3"/>
    <p:sldId id="673" r:id="rId4"/>
    <p:sldId id="696" r:id="rId5"/>
    <p:sldId id="670" r:id="rId6"/>
    <p:sldId id="671" r:id="rId7"/>
    <p:sldId id="672" r:id="rId8"/>
  </p:sldIdLst>
  <p:sldSz cx="9906000" cy="6858000" type="A4"/>
  <p:notesSz cx="6735763" cy="9866313"/>
  <p:defaultTextStyle>
    <a:defPPr>
      <a:defRPr lang="ja-JP"/>
    </a:defPPr>
    <a:lvl1pPr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4572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9144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3716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18288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2860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6pPr>
    <a:lvl7pPr marL="27432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7pPr>
    <a:lvl8pPr marL="32004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8pPr>
    <a:lvl9pPr marL="36576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0000FF"/>
    <a:srgbClr val="A6A6A6"/>
    <a:srgbClr val="FEC67A"/>
    <a:srgbClr val="D7F0EA"/>
    <a:srgbClr val="66FF99"/>
    <a:srgbClr val="FF6600"/>
    <a:srgbClr val="99FF99"/>
    <a:srgbClr val="FFCC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1" autoAdjust="0"/>
    <p:restoredTop sz="94595" autoAdjust="0"/>
  </p:normalViewPr>
  <p:slideViewPr>
    <p:cSldViewPr showGuides="1">
      <p:cViewPr varScale="1">
        <p:scale>
          <a:sx n="110" d="100"/>
          <a:sy n="110" d="100"/>
        </p:scale>
        <p:origin x="1722" y="114"/>
      </p:cViewPr>
      <p:guideLst>
        <p:guide orient="horz" pos="2160"/>
        <p:guide pos="3120"/>
      </p:guideLst>
    </p:cSldViewPr>
  </p:slideViewPr>
  <p:outlineViewPr>
    <p:cViewPr>
      <p:scale>
        <a:sx n="33" d="100"/>
        <a:sy n="33" d="100"/>
      </p:scale>
      <p:origin x="0" y="-297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3" name="Rectangle 3"/>
          <p:cNvSpPr>
            <a:spLocks noGrp="1" noChangeArrowheads="1"/>
          </p:cNvSpPr>
          <p:nvPr>
            <p:ph type="dt" idx="1"/>
          </p:nvPr>
        </p:nvSpPr>
        <p:spPr bwMode="auto">
          <a:xfrm>
            <a:off x="3814763" y="0"/>
            <a:ext cx="291941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r" defTabSz="907914" eaLnBrk="1" hangingPunct="1">
              <a:defRPr sz="1200">
                <a:latin typeface="Calibri" pitchFamily="34" charset="0"/>
                <a:ea typeface="ＭＳ Ｐゴシック" pitchFamily="50" charset="-128"/>
              </a:defRPr>
            </a:lvl1pPr>
          </a:lstStyle>
          <a:p>
            <a:pPr>
              <a:defRPr/>
            </a:pPr>
            <a:fld id="{EC44F537-7C3B-43DB-88BA-EC36C0600143}" type="datetimeFigureOut">
              <a:rPr lang="ja-JP" altLang="en-US"/>
              <a:pPr>
                <a:defRPr/>
              </a:pPr>
              <a:t>2026/3/19</a:t>
            </a:fld>
            <a:endParaRPr lang="en-US" altLang="ja-JP"/>
          </a:p>
        </p:txBody>
      </p:sp>
      <p:sp>
        <p:nvSpPr>
          <p:cNvPr id="37892" name="Rectangle 4"/>
          <p:cNvSpPr>
            <a:spLocks noGrp="1" noRot="1" noChangeAspect="1" noChangeArrowheads="1" noTextEdit="1"/>
          </p:cNvSpPr>
          <p:nvPr>
            <p:ph type="sldImg" idx="2"/>
          </p:nvPr>
        </p:nvSpPr>
        <p:spPr bwMode="auto">
          <a:xfrm>
            <a:off x="696913" y="739775"/>
            <a:ext cx="5343525"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673100" y="4686300"/>
            <a:ext cx="5389563"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5366" name="Rectangle 6"/>
          <p:cNvSpPr>
            <a:spLocks noGrp="1" noChangeArrowheads="1"/>
          </p:cNvSpPr>
          <p:nvPr>
            <p:ph type="ftr" sz="quarter" idx="4"/>
          </p:nvPr>
        </p:nvSpPr>
        <p:spPr bwMode="auto">
          <a:xfrm>
            <a:off x="0" y="9371013"/>
            <a:ext cx="29194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7" name="Rectangle 7"/>
          <p:cNvSpPr>
            <a:spLocks noGrp="1" noChangeArrowheads="1"/>
          </p:cNvSpPr>
          <p:nvPr>
            <p:ph type="sldNum" sz="quarter" idx="5"/>
          </p:nvPr>
        </p:nvSpPr>
        <p:spPr bwMode="auto">
          <a:xfrm>
            <a:off x="3814763" y="9371013"/>
            <a:ext cx="29194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r" defTabSz="904875" eaLnBrk="1" hangingPunct="1">
              <a:defRPr sz="1200">
                <a:latin typeface="Calibri" panose="020F0502020204030204" pitchFamily="34" charset="0"/>
                <a:ea typeface="ＭＳ Ｐゴシック" panose="020B0600070205080204" pitchFamily="50" charset="-128"/>
              </a:defRPr>
            </a:lvl1pPr>
          </a:lstStyle>
          <a:p>
            <a:fld id="{E78DFCE5-E739-4604-AD1A-8240DFE624CA}" type="slidenum">
              <a:rPr lang="ja-JP" altLang="en-US"/>
              <a:pPr/>
              <a:t>‹#›</a:t>
            </a:fld>
            <a:endParaRPr lang="en-US" altLang="ja-JP"/>
          </a:p>
        </p:txBody>
      </p:sp>
    </p:spTree>
    <p:extLst>
      <p:ext uri="{BB962C8B-B14F-4D97-AF65-F5344CB8AC3E}">
        <p14:creationId xmlns:p14="http://schemas.microsoft.com/office/powerpoint/2010/main" val="881034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37"/>
            <a:ext cx="8420100" cy="1470025"/>
          </a:xfrm>
          <a:prstGeom prst="rect">
            <a:avLst/>
          </a:prstGeom>
        </p:spPr>
        <p:txBody>
          <a:bodyPr/>
          <a:lstStyle/>
          <a:p>
            <a:r>
              <a:rPr lang="ja-JP" altLang="en-US"/>
              <a:t>マスター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85F99F8B-194F-4225-BBCC-86E7FE6FF806}"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0645"/>
            <a:ext cx="2311400" cy="365125"/>
          </a:xfrm>
          <a:prstGeom prst="rect">
            <a:avLst/>
          </a:prstGeom>
        </p:spPr>
        <p:txBody>
          <a:bodyPr/>
          <a:lstStyle>
            <a:lvl1pPr>
              <a:defRPr/>
            </a:lvl1pPr>
          </a:lstStyle>
          <a:p>
            <a:fld id="{D8BB30EC-393F-4104-8FF3-7D8834E06E13}" type="slidenum">
              <a:rPr lang="ja-JP" altLang="en-US"/>
              <a:pPr/>
              <a:t>‹#›</a:t>
            </a:fld>
            <a:endParaRPr lang="en-US" altLang="ja-JP" dirty="0"/>
          </a:p>
        </p:txBody>
      </p:sp>
    </p:spTree>
    <p:extLst>
      <p:ext uri="{BB962C8B-B14F-4D97-AF65-F5344CB8AC3E}">
        <p14:creationId xmlns:p14="http://schemas.microsoft.com/office/powerpoint/2010/main" val="4043858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コンテンツ プレースホルダー 2"/>
          <p:cNvSpPr>
            <a:spLocks noGrp="1"/>
          </p:cNvSpPr>
          <p:nvPr>
            <p:ph idx="1"/>
          </p:nvPr>
        </p:nvSpPr>
        <p:spPr>
          <a:xfrm>
            <a:off x="271734" y="692155"/>
            <a:ext cx="9283435" cy="543401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070F9658-2A74-44B3-BC66-91637178A55D}"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7B36C2AF-4F9D-4200-81E6-08757A18536B}" type="slidenum">
              <a:rPr lang="ja-JP" altLang="en-US"/>
              <a:pPr/>
              <a:t>‹#›</a:t>
            </a:fld>
            <a:endParaRPr lang="en-US" altLang="ja-JP"/>
          </a:p>
        </p:txBody>
      </p:sp>
    </p:spTree>
    <p:extLst>
      <p:ext uri="{BB962C8B-B14F-4D97-AF65-F5344CB8AC3E}">
        <p14:creationId xmlns:p14="http://schemas.microsoft.com/office/powerpoint/2010/main" val="380726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表プレースホルダー 2"/>
          <p:cNvSpPr>
            <a:spLocks noGrp="1"/>
          </p:cNvSpPr>
          <p:nvPr>
            <p:ph type="tbl" idx="1"/>
          </p:nvPr>
        </p:nvSpPr>
        <p:spPr>
          <a:xfrm>
            <a:off x="271734" y="692155"/>
            <a:ext cx="9283435" cy="5434013"/>
          </a:xfrm>
        </p:spPr>
        <p:txBody>
          <a:bodyPr/>
          <a:lstStyle/>
          <a:p>
            <a:pPr lvl="0"/>
            <a:endParaRPr lang="ja-JP" altLang="en-US" noProof="0"/>
          </a:p>
        </p:txBody>
      </p:sp>
      <p:sp>
        <p:nvSpPr>
          <p:cNvPr id="4" name="日付プレースホルダー 3"/>
          <p:cNvSpPr>
            <a:spLocks noGrp="1"/>
          </p:cNvSpPr>
          <p:nvPr>
            <p:ph type="dt" sz="half" idx="10"/>
          </p:nvPr>
        </p:nvSpPr>
        <p:spPr/>
        <p:txBody>
          <a:bodyPr/>
          <a:lstStyle>
            <a:lvl1pPr>
              <a:defRPr/>
            </a:lvl1pPr>
          </a:lstStyle>
          <a:p>
            <a:pPr>
              <a:defRPr/>
            </a:pPr>
            <a:fld id="{A740CEDD-9BA2-4336-A73E-EF213DEA7B79}"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5FE8EA28-7358-4F54-854A-29C911F8CA60}" type="slidenum">
              <a:rPr lang="ja-JP" altLang="en-US"/>
              <a:pPr/>
              <a:t>‹#›</a:t>
            </a:fld>
            <a:endParaRPr lang="en-US" altLang="ja-JP"/>
          </a:p>
        </p:txBody>
      </p:sp>
    </p:spTree>
    <p:extLst>
      <p:ext uri="{BB962C8B-B14F-4D97-AF65-F5344CB8AC3E}">
        <p14:creationId xmlns:p14="http://schemas.microsoft.com/office/powerpoint/2010/main" val="648206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B12B7CD-F66B-4905-9A54-37EB99E001F3}" type="datetime1">
              <a:rPr lang="ja-JP" altLang="en-US" smtClean="0"/>
              <a:t>2026/3/19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4"/>
          </p:nvPr>
        </p:nvSpPr>
        <p:spPr>
          <a:xfrm>
            <a:off x="7588662" y="77789"/>
            <a:ext cx="23114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900">
                <a:solidFill>
                  <a:srgbClr val="A6A6A6"/>
                </a:solidFill>
                <a:latin typeface="Arial Black" panose="020B0A04020102020204" pitchFamily="34" charset="0"/>
                <a:ea typeface="ＭＳ Ｐゴシック" panose="020B0600070205080204" pitchFamily="50" charset="-128"/>
              </a:defRPr>
            </a:lvl1pPr>
          </a:lstStyle>
          <a:p>
            <a:fld id="{E9C0D918-A823-4CA3-B5AF-92A5EB3235A5}" type="slidenum">
              <a:rPr lang="ja-JP" altLang="en-US"/>
              <a:pPr/>
              <a:t>‹#›</a:t>
            </a:fld>
            <a:endParaRPr lang="en-US" altLang="ja-JP"/>
          </a:p>
        </p:txBody>
      </p:sp>
    </p:spTree>
    <p:extLst>
      <p:ext uri="{BB962C8B-B14F-4D97-AF65-F5344CB8AC3E}">
        <p14:creationId xmlns:p14="http://schemas.microsoft.com/office/powerpoint/2010/main" val="2530230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テキスト プレースホルダー 2"/>
          <p:cNvSpPr>
            <a:spLocks noGrp="1"/>
          </p:cNvSpPr>
          <p:nvPr>
            <p:ph type="body" idx="1"/>
          </p:nvPr>
        </p:nvSpPr>
        <p:spPr bwMode="auto">
          <a:xfrm>
            <a:off x="271729" y="692152"/>
            <a:ext cx="9283435" cy="543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675">
                <a:solidFill>
                  <a:schemeClr val="tx1">
                    <a:tint val="75000"/>
                  </a:schemeClr>
                </a:solidFill>
                <a:latin typeface="+mn-lt"/>
                <a:ea typeface="+mn-ea"/>
              </a:defRPr>
            </a:lvl1pPr>
          </a:lstStyle>
          <a:p>
            <a:pPr>
              <a:defRPr/>
            </a:pPr>
            <a:fld id="{107A3A46-73B1-47AB-83D8-78AF08FCB428}" type="datetime1">
              <a:rPr lang="ja-JP" altLang="en-US" smtClean="0"/>
              <a:t>2026/3/19</a:t>
            </a:fld>
            <a:endParaRPr lang="ja-JP" altLang="en-US"/>
          </a:p>
        </p:txBody>
      </p:sp>
      <p:sp>
        <p:nvSpPr>
          <p:cNvPr id="5" name="フッター プレースホルダー 4"/>
          <p:cNvSpPr>
            <a:spLocks noGrp="1"/>
          </p:cNvSpPr>
          <p:nvPr>
            <p:ph type="ftr" sz="quarter" idx="3"/>
          </p:nvPr>
        </p:nvSpPr>
        <p:spPr>
          <a:xfrm>
            <a:off x="3384550" y="6356352"/>
            <a:ext cx="31369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675">
                <a:solidFill>
                  <a:srgbClr val="898989"/>
                </a:solidFill>
                <a:latin typeface="Calibri" pitchFamily="34" charset="0"/>
                <a:ea typeface="ＭＳ Ｐゴシック" pitchFamily="50" charset="-128"/>
              </a:defRPr>
            </a:lvl1pPr>
          </a:lstStyle>
          <a:p>
            <a:pPr>
              <a:defRPr/>
            </a:pPr>
            <a:endParaRPr lang="en-US" altLang="ja-JP"/>
          </a:p>
        </p:txBody>
      </p:sp>
    </p:spTree>
  </p:cSld>
  <p:clrMap bg1="lt1" tx1="dk1" bg2="lt2" tx2="dk2" accent1="accent1" accent2="accent2" accent3="accent3" accent4="accent4" accent5="accent5" accent6="accent6" hlink="hlink" folHlink="folHlink"/>
  <p:sldLayoutIdLst>
    <p:sldLayoutId id="2147485361" r:id="rId1"/>
    <p:sldLayoutId id="2147485362" r:id="rId2"/>
    <p:sldLayoutId id="2147485363" r:id="rId3"/>
    <p:sldLayoutId id="2147485364" r:id="rId4"/>
  </p:sldLayoutIdLst>
  <p:hf hdr="0" ftr="0" dt="0"/>
  <p:txStyles>
    <p:titleStyle>
      <a:lvl1pPr algn="l" rtl="0" eaLnBrk="0" fontAlgn="base" hangingPunct="0">
        <a:spcBef>
          <a:spcPct val="0"/>
        </a:spcBef>
        <a:spcAft>
          <a:spcPct val="0"/>
        </a:spcAft>
        <a:defRPr kumimoji="1" kern="1200">
          <a:solidFill>
            <a:schemeClr val="tx1"/>
          </a:solidFill>
          <a:latin typeface="HGP創英角ｺﾞｼｯｸUB" pitchFamily="50" charset="-128"/>
          <a:ea typeface="HGP創英角ｺﾞｼｯｸUB" pitchFamily="50" charset="-128"/>
          <a:cs typeface="+mj-cs"/>
        </a:defRPr>
      </a:lvl1pPr>
      <a:lvl2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5pPr>
      <a:lvl6pPr marL="25717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6pPr>
      <a:lvl7pPr marL="51435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7pPr>
      <a:lvl8pPr marL="77152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8pPr>
      <a:lvl9pPr marL="102870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9pPr>
    </p:titleStyle>
    <p:bodyStyle>
      <a:lvl1pPr marL="100013" indent="-100013" algn="l" rtl="0" eaLnBrk="0" fontAlgn="base" hangingPunct="0">
        <a:spcBef>
          <a:spcPct val="20000"/>
        </a:spcBef>
        <a:spcAft>
          <a:spcPct val="0"/>
        </a:spcAft>
        <a:buFont typeface="Arial" panose="020B0604020202020204" pitchFamily="34" charset="0"/>
        <a:buChar char="•"/>
        <a:defRPr kumimoji="1" kern="1200">
          <a:solidFill>
            <a:schemeClr val="tx1"/>
          </a:solidFill>
          <a:latin typeface="HGP創英角ｺﾞｼｯｸUB" pitchFamily="50" charset="-128"/>
          <a:ea typeface="HGP創英角ｺﾞｼｯｸUB" pitchFamily="50" charset="-128"/>
          <a:cs typeface="+mn-cs"/>
        </a:defRPr>
      </a:lvl1pPr>
      <a:lvl2pPr marL="300038" indent="-99120" algn="l" rtl="0" eaLnBrk="0" fontAlgn="base" hangingPunct="0">
        <a:spcBef>
          <a:spcPct val="20000"/>
        </a:spcBef>
        <a:spcAft>
          <a:spcPct val="0"/>
        </a:spcAft>
        <a:buFont typeface="Arial" panose="020B0604020202020204" pitchFamily="34" charset="0"/>
        <a:buChar char="–"/>
        <a:defRPr kumimoji="1" sz="900" kern="1200">
          <a:solidFill>
            <a:schemeClr val="tx1"/>
          </a:solidFill>
          <a:latin typeface="HGP創英角ｺﾞｼｯｸUB" pitchFamily="50" charset="-128"/>
          <a:ea typeface="HGP創英角ｺﾞｼｯｸUB" pitchFamily="50" charset="-128"/>
          <a:cs typeface="+mn-cs"/>
        </a:defRPr>
      </a:lvl2pPr>
      <a:lvl3pPr marL="505421" indent="-100013" algn="l" rtl="0" eaLnBrk="0" fontAlgn="base" hangingPunct="0">
        <a:spcBef>
          <a:spcPct val="20000"/>
        </a:spcBef>
        <a:spcAft>
          <a:spcPct val="0"/>
        </a:spcAft>
        <a:buFont typeface="Arial" panose="020B0604020202020204" pitchFamily="34" charset="0"/>
        <a:buChar char="•"/>
        <a:defRPr kumimoji="1" sz="788" kern="1200">
          <a:solidFill>
            <a:schemeClr val="tx1"/>
          </a:solidFill>
          <a:latin typeface="HGP創英角ｺﾞｼｯｸUB" pitchFamily="50" charset="-128"/>
          <a:ea typeface="HGP創英角ｺﾞｼｯｸUB" pitchFamily="50" charset="-128"/>
          <a:cs typeface="+mn-cs"/>
        </a:defRPr>
      </a:lvl3pPr>
      <a:lvl4pPr marL="706339"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4pPr>
      <a:lvl5pPr marL="907256"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5pPr>
      <a:lvl6pPr marL="141446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9pPr>
    </p:bodyStyle>
    <p:otherStyle>
      <a:defPPr>
        <a:defRPr lang="ja-JP"/>
      </a:defPPr>
      <a:lvl1pPr marL="0" algn="l" defTabSz="514350" rtl="0" eaLnBrk="1" latinLnBrk="0" hangingPunct="1">
        <a:defRPr kumimoji="1" sz="1013" kern="1200">
          <a:solidFill>
            <a:schemeClr val="tx1"/>
          </a:solidFill>
          <a:latin typeface="+mn-lt"/>
          <a:ea typeface="+mn-ea"/>
          <a:cs typeface="+mn-cs"/>
        </a:defRPr>
      </a:lvl1pPr>
      <a:lvl2pPr marL="257175" algn="l" defTabSz="514350" rtl="0" eaLnBrk="1" latinLnBrk="0" hangingPunct="1">
        <a:defRPr kumimoji="1" sz="1013" kern="1200">
          <a:solidFill>
            <a:schemeClr val="tx1"/>
          </a:solidFill>
          <a:latin typeface="+mn-lt"/>
          <a:ea typeface="+mn-ea"/>
          <a:cs typeface="+mn-cs"/>
        </a:defRPr>
      </a:lvl2pPr>
      <a:lvl3pPr marL="514350" algn="l" defTabSz="514350" rtl="0" eaLnBrk="1" latinLnBrk="0" hangingPunct="1">
        <a:defRPr kumimoji="1" sz="1013" kern="1200">
          <a:solidFill>
            <a:schemeClr val="tx1"/>
          </a:solidFill>
          <a:latin typeface="+mn-lt"/>
          <a:ea typeface="+mn-ea"/>
          <a:cs typeface="+mn-cs"/>
        </a:defRPr>
      </a:lvl3pPr>
      <a:lvl4pPr marL="771525" algn="l" defTabSz="514350" rtl="0" eaLnBrk="1" latinLnBrk="0" hangingPunct="1">
        <a:defRPr kumimoji="1" sz="1013" kern="1200">
          <a:solidFill>
            <a:schemeClr val="tx1"/>
          </a:solidFill>
          <a:latin typeface="+mn-lt"/>
          <a:ea typeface="+mn-ea"/>
          <a:cs typeface="+mn-cs"/>
        </a:defRPr>
      </a:lvl4pPr>
      <a:lvl5pPr marL="1028700" algn="l" defTabSz="514350" rtl="0" eaLnBrk="1" latinLnBrk="0" hangingPunct="1">
        <a:defRPr kumimoji="1" sz="1013" kern="1200">
          <a:solidFill>
            <a:schemeClr val="tx1"/>
          </a:solidFill>
          <a:latin typeface="+mn-lt"/>
          <a:ea typeface="+mn-ea"/>
          <a:cs typeface="+mn-cs"/>
        </a:defRPr>
      </a:lvl5pPr>
      <a:lvl6pPr marL="1285875" algn="l" defTabSz="514350" rtl="0" eaLnBrk="1" latinLnBrk="0" hangingPunct="1">
        <a:defRPr kumimoji="1" sz="1013" kern="1200">
          <a:solidFill>
            <a:schemeClr val="tx1"/>
          </a:solidFill>
          <a:latin typeface="+mn-lt"/>
          <a:ea typeface="+mn-ea"/>
          <a:cs typeface="+mn-cs"/>
        </a:defRPr>
      </a:lvl6pPr>
      <a:lvl7pPr marL="1543050" algn="l" defTabSz="514350" rtl="0" eaLnBrk="1" latinLnBrk="0" hangingPunct="1">
        <a:defRPr kumimoji="1" sz="1013" kern="1200">
          <a:solidFill>
            <a:schemeClr val="tx1"/>
          </a:solidFill>
          <a:latin typeface="+mn-lt"/>
          <a:ea typeface="+mn-ea"/>
          <a:cs typeface="+mn-cs"/>
        </a:defRPr>
      </a:lvl7pPr>
      <a:lvl8pPr marL="1800225" algn="l" defTabSz="514350" rtl="0" eaLnBrk="1" latinLnBrk="0" hangingPunct="1">
        <a:defRPr kumimoji="1" sz="1013" kern="1200">
          <a:solidFill>
            <a:schemeClr val="tx1"/>
          </a:solidFill>
          <a:latin typeface="+mn-lt"/>
          <a:ea typeface="+mn-ea"/>
          <a:cs typeface="+mn-cs"/>
        </a:defRPr>
      </a:lvl8pPr>
      <a:lvl9pPr marL="2057400" algn="l" defTabSz="514350" rtl="0" eaLnBrk="1" latinLnBrk="0" hangingPunct="1">
        <a:defRPr kumimoji="1"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business.ntt-east.co.jp/bizdrive/column/dr00004-024.html"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fields.canpan.info/report/" TargetMode="External"/><Relationship Id="rId2" Type="http://schemas.openxmlformats.org/officeDocument/2006/relationships/image" Target="../media/image1.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45684-5FC8-CD80-90C8-16DAC2D238B0}"/>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CE7D03B1-803A-ACBC-600B-5AEA9E7AFE87}"/>
              </a:ext>
            </a:extLst>
          </p:cNvPr>
          <p:cNvSpPr txBox="1"/>
          <p:nvPr/>
        </p:nvSpPr>
        <p:spPr>
          <a:xfrm>
            <a:off x="262701" y="143832"/>
            <a:ext cx="9378189" cy="369332"/>
          </a:xfrm>
          <a:prstGeom prst="rect">
            <a:avLst/>
          </a:prstGeom>
          <a:noFill/>
          <a:ln>
            <a:noFill/>
          </a:ln>
        </p:spPr>
        <p:txBody>
          <a:bodyPr wrap="square" rtlCol="0" anchor="ctr" anchorCtr="0">
            <a:spAutoFit/>
          </a:bodyPr>
          <a:lstStyle/>
          <a:p>
            <a:pPr algn="ctr"/>
            <a:r>
              <a:rPr kumimoji="1" lang="ja-JP" altLang="en-US" sz="1800" dirty="0">
                <a:latin typeface="Meiryo UI" panose="020B0604030504040204" pitchFamily="50" charset="-128"/>
                <a:ea typeface="Meiryo UI" panose="020B0604030504040204" pitchFamily="50" charset="-128"/>
              </a:rPr>
              <a:t>改良型救命いかだ等　納品報告写真フォーマット</a:t>
            </a:r>
          </a:p>
        </p:txBody>
      </p:sp>
      <p:sp>
        <p:nvSpPr>
          <p:cNvPr id="18" name="テキスト ボックス 17">
            <a:extLst>
              <a:ext uri="{FF2B5EF4-FFF2-40B4-BE49-F238E27FC236}">
                <a16:creationId xmlns:a16="http://schemas.microsoft.com/office/drawing/2014/main" id="{DE76957B-2591-CEE3-8BE9-7A51A905EA56}"/>
              </a:ext>
            </a:extLst>
          </p:cNvPr>
          <p:cNvSpPr txBox="1"/>
          <p:nvPr/>
        </p:nvSpPr>
        <p:spPr>
          <a:xfrm>
            <a:off x="262701" y="586540"/>
            <a:ext cx="9391879"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納品報告写真の提出にあたって</a:t>
            </a:r>
          </a:p>
        </p:txBody>
      </p:sp>
      <p:sp>
        <p:nvSpPr>
          <p:cNvPr id="2" name="テキスト ボックス 1">
            <a:extLst>
              <a:ext uri="{FF2B5EF4-FFF2-40B4-BE49-F238E27FC236}">
                <a16:creationId xmlns:a16="http://schemas.microsoft.com/office/drawing/2014/main" id="{24E2558D-CE17-D430-7716-0A0365AA64BE}"/>
              </a:ext>
            </a:extLst>
          </p:cNvPr>
          <p:cNvSpPr txBox="1"/>
          <p:nvPr/>
        </p:nvSpPr>
        <p:spPr>
          <a:xfrm>
            <a:off x="288226" y="4365104"/>
            <a:ext cx="9430170"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日本財団助成表示ロゴマーク</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シール仕様</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をご使用ください</a:t>
            </a:r>
          </a:p>
        </p:txBody>
      </p:sp>
      <p:sp>
        <p:nvSpPr>
          <p:cNvPr id="3" name="テキスト ボックス 2">
            <a:extLst>
              <a:ext uri="{FF2B5EF4-FFF2-40B4-BE49-F238E27FC236}">
                <a16:creationId xmlns:a16="http://schemas.microsoft.com/office/drawing/2014/main" id="{059A5B3E-9AF5-7ECE-44C1-3B6D81D4A48D}"/>
              </a:ext>
            </a:extLst>
          </p:cNvPr>
          <p:cNvSpPr txBox="1"/>
          <p:nvPr/>
        </p:nvSpPr>
        <p:spPr>
          <a:xfrm>
            <a:off x="262701" y="4858342"/>
            <a:ext cx="9235039" cy="1389932"/>
          </a:xfrm>
          <a:prstGeom prst="rect">
            <a:avLst/>
          </a:prstGeom>
          <a:noFill/>
          <a:ln>
            <a:noFill/>
          </a:ln>
        </p:spPr>
        <p:txBody>
          <a:bodyPr wrap="square">
            <a:spAutoFit/>
          </a:bodyPr>
          <a:lstStyle/>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納品報告書で使用していただく日本財団ロゴシールは、給付審査完了後に、遊漁船事業者宛に宅配便で送付します。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給付審査完了後よりおよそ〇〇日間程度でお届けします。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遊漁船事業者宛に送付しますので、宅配便で送付できる住所、電話番号を申請時に登録してください。</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シール仕様の日本財団ロゴシールでないと納品報告写真を受け取ることができませんので、お手元にシールが届かない場合は等は事務局までお問い合わせください。</a:t>
            </a:r>
            <a:endParaRPr lang="en-US" altLang="ja-JP" sz="11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9BFD0291-E483-9711-CEB8-4FC392DDB721}"/>
              </a:ext>
            </a:extLst>
          </p:cNvPr>
          <p:cNvSpPr txBox="1"/>
          <p:nvPr/>
        </p:nvSpPr>
        <p:spPr>
          <a:xfrm>
            <a:off x="224226" y="958930"/>
            <a:ext cx="9512314" cy="3323987"/>
          </a:xfrm>
          <a:prstGeom prst="rect">
            <a:avLst/>
          </a:prstGeom>
          <a:noFill/>
          <a:ln>
            <a:noFill/>
          </a:ln>
        </p:spPr>
        <p:txBody>
          <a:bodyPr wrap="square">
            <a:spAutoFit/>
          </a:bodyPr>
          <a:lstStyle/>
          <a:p>
            <a:pPr fontAlgn="t"/>
            <a:r>
              <a:rPr lang="ja-JP" altLang="en-US" sz="1200" b="0" i="0" u="none" strike="noStrike" dirty="0">
                <a:effectLst/>
                <a:latin typeface="Meiryo UI" panose="020B0604030504040204" pitchFamily="50" charset="-128"/>
                <a:ea typeface="Meiryo UI" panose="020B0604030504040204" pitchFamily="50" charset="-128"/>
              </a:rPr>
              <a:t>安全設備本体を対象に、</a:t>
            </a:r>
            <a:r>
              <a:rPr lang="ja-JP" altLang="en-US" sz="1200" dirty="0">
                <a:latin typeface="Meiryo UI" panose="020B0604030504040204" pitchFamily="50" charset="-128"/>
                <a:ea typeface="Meiryo UI" panose="020B0604030504040204" pitchFamily="50" charset="-128"/>
              </a:rPr>
              <a:t> ①船舶の全景写真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船舶名確認用</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、②船舶の全景写真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登録番号確認用</a:t>
            </a:r>
            <a:r>
              <a:rPr lang="en-US" altLang="ja-JP" sz="1200" dirty="0">
                <a:latin typeface="Meiryo UI" panose="020B0604030504040204" pitchFamily="50" charset="-128"/>
                <a:ea typeface="Meiryo UI" panose="020B0604030504040204" pitchFamily="50" charset="-128"/>
              </a:rPr>
              <a:t>) </a:t>
            </a:r>
            <a:r>
              <a:rPr lang="ja-JP" altLang="en-US" sz="1200" b="0" i="0" u="none" strike="noStrike" dirty="0">
                <a:effectLst/>
                <a:latin typeface="Meiryo UI" panose="020B0604030504040204" pitchFamily="50" charset="-128"/>
                <a:ea typeface="Meiryo UI" panose="020B0604030504040204" pitchFamily="50" charset="-128"/>
              </a:rPr>
              <a:t>、③</a:t>
            </a:r>
            <a:r>
              <a:rPr lang="ja-JP" altLang="en-US" sz="1200" dirty="0">
                <a:latin typeface="Meiryo UI" panose="020B0604030504040204" pitchFamily="50" charset="-128"/>
                <a:ea typeface="Meiryo UI" panose="020B0604030504040204" pitchFamily="50" charset="-128"/>
              </a:rPr>
              <a:t>日本財団ロゴシール</a:t>
            </a:r>
            <a:r>
              <a:rPr lang="ja-JP" altLang="en-US" sz="1200" b="0" i="0" u="none" strike="noStrike" dirty="0">
                <a:effectLst/>
                <a:latin typeface="Meiryo UI" panose="020B0604030504040204" pitchFamily="50" charset="-128"/>
                <a:ea typeface="Meiryo UI" panose="020B0604030504040204" pitchFamily="50" charset="-128"/>
              </a:rPr>
              <a:t>を貼り付けた安全設備本体の全景写真、④安全設備本体の拡大写真、</a:t>
            </a:r>
            <a:r>
              <a:rPr lang="ja-JP" altLang="en-US" sz="1200" dirty="0">
                <a:latin typeface="Meiryo UI" panose="020B0604030504040204" pitchFamily="50" charset="-128"/>
                <a:ea typeface="Meiryo UI" panose="020B0604030504040204" pitchFamily="50" charset="-128"/>
              </a:rPr>
              <a:t>⑤船体又は船橋に日本財団ロゴシールを貼り付けた写真</a:t>
            </a:r>
            <a:r>
              <a:rPr lang="ja-JP" altLang="en-US" sz="1200" b="0" i="0" u="none" strike="noStrike" dirty="0">
                <a:effectLst/>
                <a:latin typeface="Meiryo UI" panose="020B0604030504040204" pitchFamily="50" charset="-128"/>
                <a:ea typeface="Meiryo UI" panose="020B0604030504040204" pitchFamily="50" charset="-128"/>
              </a:rPr>
              <a:t>の５種類の納品報告写真を撮影して専用フォーマットにて報告していただきます。</a:t>
            </a:r>
            <a:endParaRPr lang="en-US" altLang="ja-JP" sz="1200" dirty="0">
              <a:latin typeface="Meiryo UI" panose="020B0604030504040204" pitchFamily="50" charset="-128"/>
              <a:ea typeface="Meiryo UI" panose="020B0604030504040204" pitchFamily="50" charset="-128"/>
            </a:endParaRPr>
          </a:p>
          <a:p>
            <a:pPr fontAlgn="t"/>
            <a:endParaRPr lang="en-US" altLang="ja-JP" sz="5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５種類の納品報告写真は、次ページ以降１ページに１枚を貼り付けて提出してください。</a:t>
            </a:r>
            <a:endParaRPr lang="en-US" altLang="ja-JP" sz="1200" dirty="0">
              <a:latin typeface="Meiryo UI" panose="020B0604030504040204" pitchFamily="50" charset="-128"/>
              <a:ea typeface="Meiryo UI" panose="020B0604030504040204" pitchFamily="50" charset="-128"/>
            </a:endParaRPr>
          </a:p>
          <a:p>
            <a:pPr marL="171450" indent="-17145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船舶全景写真では船舶本体の「船舶名」と「登録番号」が確認できるように撮影してください。 「船舶名」と「登録番号」の両方が確認できない場合は再提出を求めます。</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「船舶名」「登録番号」が確認できる状態で、船舶全景を写すことが困難な場合、船舶全体の</a:t>
            </a:r>
            <a:r>
              <a:rPr lang="en-US" altLang="ja-JP" sz="1200" dirty="0">
                <a:latin typeface="Meiryo UI" panose="020B0604030504040204" pitchFamily="50" charset="-128"/>
                <a:ea typeface="Meiryo UI" panose="020B0604030504040204" pitchFamily="50" charset="-128"/>
              </a:rPr>
              <a:t>2/3</a:t>
            </a:r>
            <a:r>
              <a:rPr lang="ja-JP" altLang="en-US" sz="1200" dirty="0">
                <a:latin typeface="Meiryo UI" panose="020B0604030504040204" pitchFamily="50" charset="-128"/>
                <a:ea typeface="Meiryo UI" panose="020B0604030504040204" pitchFamily="50" charset="-128"/>
              </a:rPr>
              <a:t>が写っていれば問題ありません。</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安全設備全景写真には、安全設備本体に日本財団ロゴシールを貼り付けて、船舶に設置されている状態の安全設備全景を撮影してください。　　　　　改良型救命いかだ等は外ケースに日本財団ロゴシールを貼り付けてください。　　　　　　　　　　　　　　　　　　　　　　　</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安全設備拡大写真では安全設備本体の型番・製造番号がわかるように写真を撮影してください。写真にて型番・製造番号が確認できない場合は再提出を求めます。</a:t>
            </a: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船体又は船橋に貼り付けた日本財団ロゴシールの写真では、よく見える位置に貼り付けしたことがわかるようにロゴマークを撮影してください。　　　　　　　　</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日本財団ロゴシールの貼付が確認できない場合は、補助金を支給できませんのでご注意ください。</a:t>
            </a:r>
            <a:endParaRPr lang="en-US" altLang="ja-JP" sz="1200" dirty="0">
              <a:latin typeface="Meiryo UI" panose="020B0604030504040204" pitchFamily="50" charset="-128"/>
              <a:ea typeface="Meiryo UI" panose="020B0604030504040204" pitchFamily="50" charset="-128"/>
            </a:endParaRPr>
          </a:p>
          <a:p>
            <a:pPr marL="228600" indent="-228600" fontAlgn="t">
              <a:buFont typeface="+mj-ea"/>
              <a:buAutoNum type="circleNumDbPlain"/>
            </a:pPr>
            <a:endParaRPr lang="en-US" altLang="ja-JP" sz="600" dirty="0">
              <a:latin typeface="Meiryo UI" panose="020B0604030504040204" pitchFamily="50" charset="-128"/>
              <a:ea typeface="Meiryo UI" panose="020B0604030504040204" pitchFamily="50" charset="-128"/>
            </a:endParaRPr>
          </a:p>
          <a:p>
            <a:pPr fontAlgn="t"/>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申請システムに格納できるファイル容量は</a:t>
            </a:r>
            <a:r>
              <a:rPr lang="en-US" altLang="ja-JP" sz="1100" dirty="0">
                <a:latin typeface="Meiryo UI" panose="020B0604030504040204" pitchFamily="50" charset="-128"/>
                <a:ea typeface="Meiryo UI" panose="020B0604030504040204" pitchFamily="50" charset="-128"/>
              </a:rPr>
              <a:t>25MB</a:t>
            </a:r>
            <a:r>
              <a:rPr lang="ja-JP" altLang="en-US" sz="1100" dirty="0">
                <a:latin typeface="Meiryo UI" panose="020B0604030504040204" pitchFamily="50" charset="-128"/>
                <a:ea typeface="Meiryo UI" panose="020B0604030504040204" pitchFamily="50" charset="-128"/>
              </a:rPr>
              <a:t>までとなっています。上限を超えた場合はパワーポイントの画像容量を減らしてからファイルを格納し直してください。</a:t>
            </a:r>
            <a:endParaRPr lang="en-US" altLang="ja-JP" sz="11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 　 </a:t>
            </a:r>
            <a:r>
              <a:rPr lang="ja-JP" altLang="en-US" sz="1100" dirty="0">
                <a:latin typeface="Meiryo UI" panose="020B0604030504040204" pitchFamily="50" charset="-128"/>
                <a:ea typeface="Meiryo UI" panose="020B0604030504040204" pitchFamily="50" charset="-128"/>
              </a:rPr>
              <a:t>参考：パワーポイントの画像圧縮方法紹介ページ</a:t>
            </a:r>
            <a:r>
              <a:rPr lang="en-US" altLang="ja-JP" sz="1100" dirty="0">
                <a:latin typeface="Meiryo UI" panose="020B0604030504040204" pitchFamily="50" charset="-128"/>
                <a:ea typeface="Meiryo UI" panose="020B0604030504040204" pitchFamily="50" charset="-128"/>
              </a:rPr>
              <a:t>(NTT</a:t>
            </a:r>
            <a:r>
              <a:rPr lang="ja-JP" altLang="en-US" sz="1100" dirty="0">
                <a:latin typeface="Meiryo UI" panose="020B0604030504040204" pitchFamily="50" charset="-128"/>
                <a:ea typeface="Meiryo UI" panose="020B0604030504040204" pitchFamily="50" charset="-128"/>
              </a:rPr>
              <a:t>東日本</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　　</a:t>
            </a:r>
            <a:r>
              <a:rPr lang="en-US" altLang="ja-JP" sz="1100" dirty="0">
                <a:solidFill>
                  <a:srgbClr val="0070C0"/>
                </a:solidFill>
                <a:latin typeface="Meiryo UI" panose="020B0604030504040204" pitchFamily="50" charset="-128"/>
                <a:ea typeface="Meiryo UI" panose="020B0604030504040204" pitchFamily="50" charset="-128"/>
                <a:hlinkClick r:id="rId2">
                  <a:extLst>
                    <a:ext uri="{A12FA001-AC4F-418D-AE19-62706E023703}">
                      <ahyp:hlinkClr xmlns:ahyp="http://schemas.microsoft.com/office/drawing/2018/hyperlinkcolor" val="tx"/>
                    </a:ext>
                  </a:extLst>
                </a:hlinkClick>
              </a:rPr>
              <a:t>https://business.ntt-east.co.jp/bizdrive/column/dr00004-024.html</a:t>
            </a:r>
            <a:endParaRPr lang="en-US" altLang="ja-JP" sz="1100" dirty="0">
              <a:solidFill>
                <a:srgbClr val="0070C0"/>
              </a:solidFill>
              <a:latin typeface="Meiryo UI" panose="020B0604030504040204" pitchFamily="50" charset="-128"/>
              <a:ea typeface="Meiryo UI" panose="020B0604030504040204" pitchFamily="50" charset="-128"/>
            </a:endParaRPr>
          </a:p>
          <a:p>
            <a:pPr fontAlgn="t"/>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6387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C87C-B9BA-0E19-1A95-E5E5B6E418CD}"/>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A3F6E80E-233D-7FE7-4037-C10FCE389879}"/>
              </a:ext>
            </a:extLst>
          </p:cNvPr>
          <p:cNvSpPr txBox="1"/>
          <p:nvPr/>
        </p:nvSpPr>
        <p:spPr>
          <a:xfrm>
            <a:off x="239300" y="364152"/>
            <a:ext cx="9538235" cy="461665"/>
          </a:xfrm>
          <a:prstGeom prst="rect">
            <a:avLst/>
          </a:prstGeom>
          <a:solidFill>
            <a:schemeClr val="bg1">
              <a:lumMod val="95000"/>
            </a:schemeClr>
          </a:solidFill>
          <a:ln>
            <a:noFill/>
          </a:ln>
        </p:spPr>
        <p:txBody>
          <a:bodyPr wrap="square">
            <a:spAutoFit/>
          </a:bodyPr>
          <a:lstStyle/>
          <a:p>
            <a:pPr marL="0" marR="0" lvl="0" indent="0" algn="l" defTabSz="914400" rtl="0" eaLnBrk="0" fontAlgn="t" latinLnBrk="0" hangingPunct="0">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（参考）日本財団助成表示ロゴマーク</a:t>
            </a:r>
            <a:r>
              <a:rPr kumimoji="1"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専用シール</a:t>
            </a:r>
            <a:r>
              <a:rPr kumimoji="1"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貼付イメージについて</a:t>
            </a:r>
          </a:p>
        </p:txBody>
      </p:sp>
      <p:sp>
        <p:nvSpPr>
          <p:cNvPr id="19" name="テキスト ボックス 18">
            <a:extLst>
              <a:ext uri="{FF2B5EF4-FFF2-40B4-BE49-F238E27FC236}">
                <a16:creationId xmlns:a16="http://schemas.microsoft.com/office/drawing/2014/main" id="{A16F8C26-9F83-3359-E547-E5EC5C82AD15}"/>
              </a:ext>
            </a:extLst>
          </p:cNvPr>
          <p:cNvSpPr txBox="1"/>
          <p:nvPr/>
        </p:nvSpPr>
        <p:spPr>
          <a:xfrm>
            <a:off x="368520" y="851286"/>
            <a:ext cx="8946774" cy="1126462"/>
          </a:xfrm>
          <a:prstGeom prst="rect">
            <a:avLst/>
          </a:prstGeom>
          <a:noFill/>
          <a:ln>
            <a:noFill/>
          </a:ln>
        </p:spPr>
        <p:txBody>
          <a:bodyPr wrap="square">
            <a:spAutoFit/>
          </a:bodyPr>
          <a:lstStyle/>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他事業での日本財団助成表示ロゴマーク貼付写真の一例です。ロゴマークは、安全設備の大きさに合わせて貼付してください。</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＜ご留意いただきたい点＞</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・安全設備本体に貼付する場合は、本体にしっかり貼り付けてください。。</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・船体又は船橋に貼付する場合は、よく見える位置に貼付してください。</a:t>
            </a:r>
          </a:p>
        </p:txBody>
      </p:sp>
      <p:pic>
        <p:nvPicPr>
          <p:cNvPr id="7" name="図 6" descr="床に置かれたスーツケース&#10;&#10;AI によって生成されたコンテンツは間違っている可能性があります。">
            <a:extLst>
              <a:ext uri="{FF2B5EF4-FFF2-40B4-BE49-F238E27FC236}">
                <a16:creationId xmlns:a16="http://schemas.microsoft.com/office/drawing/2014/main" id="{4959C539-9866-1543-01D8-846732F6A1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57" y="2379155"/>
            <a:ext cx="2525299" cy="3649817"/>
          </a:xfrm>
          <a:prstGeom prst="rect">
            <a:avLst/>
          </a:prstGeom>
          <a:ln>
            <a:solidFill>
              <a:schemeClr val="tx1"/>
            </a:solidFill>
          </a:ln>
        </p:spPr>
      </p:pic>
      <p:pic>
        <p:nvPicPr>
          <p:cNvPr id="13" name="図 12" descr="グラフィカル ユーザー インターフェイス&#10;&#10;AI によって生成されたコンテンツは間違っている可能性があります。">
            <a:extLst>
              <a:ext uri="{FF2B5EF4-FFF2-40B4-BE49-F238E27FC236}">
                <a16:creationId xmlns:a16="http://schemas.microsoft.com/office/drawing/2014/main" id="{85848E82-D97F-CA1A-B1C8-E3206FA6A133}"/>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 contrast="10000"/>
                    </a14:imgEffect>
                  </a14:imgLayer>
                </a14:imgProps>
              </a:ext>
              <a:ext uri="{28A0092B-C50C-407E-A947-70E740481C1C}">
                <a14:useLocalDpi xmlns:a14="http://schemas.microsoft.com/office/drawing/2010/main" val="0"/>
              </a:ext>
            </a:extLst>
          </a:blip>
          <a:srcRect t="703"/>
          <a:stretch/>
        </p:blipFill>
        <p:spPr>
          <a:xfrm>
            <a:off x="3793084" y="2379155"/>
            <a:ext cx="2376264" cy="3325720"/>
          </a:xfrm>
          <a:prstGeom prst="rect">
            <a:avLst/>
          </a:prstGeom>
          <a:noFill/>
          <a:ln>
            <a:solidFill>
              <a:schemeClr val="tx1"/>
            </a:solidFill>
          </a:ln>
        </p:spPr>
      </p:pic>
      <p:sp>
        <p:nvSpPr>
          <p:cNvPr id="26" name="楕円 25">
            <a:extLst>
              <a:ext uri="{FF2B5EF4-FFF2-40B4-BE49-F238E27FC236}">
                <a16:creationId xmlns:a16="http://schemas.microsoft.com/office/drawing/2014/main" id="{9702AA85-6466-94B4-42E1-941CE9B51B10}"/>
              </a:ext>
            </a:extLst>
          </p:cNvPr>
          <p:cNvSpPr/>
          <p:nvPr/>
        </p:nvSpPr>
        <p:spPr>
          <a:xfrm>
            <a:off x="2011886" y="3794869"/>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23" name="図 22">
            <a:extLst>
              <a:ext uri="{FF2B5EF4-FFF2-40B4-BE49-F238E27FC236}">
                <a16:creationId xmlns:a16="http://schemas.microsoft.com/office/drawing/2014/main" id="{3C46B5AC-6834-CC56-B3F9-80616E8FE5EF}"/>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9000"/>
                    </a14:imgEffect>
                    <a14:imgEffect>
                      <a14:brightnessContrast bright="20000" contrast="31000"/>
                    </a14:imgEffect>
                  </a14:imgLayer>
                </a14:imgProps>
              </a:ext>
              <a:ext uri="{28A0092B-C50C-407E-A947-70E740481C1C}">
                <a14:useLocalDpi xmlns:a14="http://schemas.microsoft.com/office/drawing/2010/main" val="0"/>
              </a:ext>
            </a:extLst>
          </a:blip>
          <a:srcRect l="5536"/>
          <a:stretch/>
        </p:blipFill>
        <p:spPr>
          <a:xfrm>
            <a:off x="6537176" y="2379372"/>
            <a:ext cx="2563979" cy="1902994"/>
          </a:xfrm>
          <a:prstGeom prst="rect">
            <a:avLst/>
          </a:prstGeom>
          <a:ln>
            <a:solidFill>
              <a:schemeClr val="tx1"/>
            </a:solidFill>
          </a:ln>
        </p:spPr>
      </p:pic>
      <p:sp>
        <p:nvSpPr>
          <p:cNvPr id="6" name="楕円 5">
            <a:extLst>
              <a:ext uri="{FF2B5EF4-FFF2-40B4-BE49-F238E27FC236}">
                <a16:creationId xmlns:a16="http://schemas.microsoft.com/office/drawing/2014/main" id="{EAB6631A-0382-0148-9CB9-A4548D2E693A}"/>
              </a:ext>
            </a:extLst>
          </p:cNvPr>
          <p:cNvSpPr/>
          <p:nvPr/>
        </p:nvSpPr>
        <p:spPr>
          <a:xfrm>
            <a:off x="7473280" y="2661112"/>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楕円 7">
            <a:extLst>
              <a:ext uri="{FF2B5EF4-FFF2-40B4-BE49-F238E27FC236}">
                <a16:creationId xmlns:a16="http://schemas.microsoft.com/office/drawing/2014/main" id="{D2E4A4C8-2A72-8A97-090E-57CA62BDBACD}"/>
              </a:ext>
            </a:extLst>
          </p:cNvPr>
          <p:cNvSpPr/>
          <p:nvPr/>
        </p:nvSpPr>
        <p:spPr>
          <a:xfrm>
            <a:off x="4537185" y="4269361"/>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9" name="テキスト ボックス 8">
            <a:extLst>
              <a:ext uri="{FF2B5EF4-FFF2-40B4-BE49-F238E27FC236}">
                <a16:creationId xmlns:a16="http://schemas.microsoft.com/office/drawing/2014/main" id="{84608F29-56E5-776A-482C-F943D2EEFC78}"/>
              </a:ext>
            </a:extLst>
          </p:cNvPr>
          <p:cNvSpPr txBox="1"/>
          <p:nvPr/>
        </p:nvSpPr>
        <p:spPr>
          <a:xfrm>
            <a:off x="3926180" y="6061130"/>
            <a:ext cx="5730446" cy="505459"/>
          </a:xfrm>
          <a:prstGeom prst="rect">
            <a:avLst/>
          </a:prstGeom>
          <a:noFill/>
          <a:ln>
            <a:noFill/>
          </a:ln>
        </p:spPr>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引用元：日本財団運営</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HP</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CANPAN</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b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公益活動に関する事業成果物一覧ページ（</a:t>
            </a:r>
            <a:r>
              <a:rPr kumimoji="1" lang="en-US" altLang="ja-JP" sz="1100"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cs typeface="+mn-cs"/>
                <a:hlinkClick r:id="rId7">
                  <a:extLst>
                    <a:ext uri="{A12FA001-AC4F-418D-AE19-62706E023703}">
                      <ahyp:hlinkClr xmlns:ahyp="http://schemas.microsoft.com/office/drawing/2018/hyperlinkcolor" val="tx"/>
                    </a:ext>
                  </a:extLst>
                </a:hlinkClick>
              </a:rPr>
              <a:t>https://fields.canpan.info/report/</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4024042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F6EB1-9393-8B37-F31F-CD9DD686ABF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F1863DD-D268-438F-899C-B279521BBFC0}"/>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①船舶の全景写真（船舶名確認用）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23E8AED-0120-E128-9DA6-18142FA4D4B4}"/>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申請された船舶の「船舶名」を確認できる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「船舶名」を確認できる状態で、船舶全景を写すことが困難な場合、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33061175-5005-E33B-564B-51BE833824D1}"/>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44294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7FC41-19CD-3047-9766-F37DC3ECD9C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C56A3A3-7AF6-E8C4-AECA-B95E36B9D0D6}"/>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②船舶の全景写真（登録番号確認用）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CB4641F-13D3-DCC5-29BD-5291C72054E5}"/>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申請された船舶の「登録番号」を確認できる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「登録番号」を確認できる状態で、船舶全景を写すことが困難な場合、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682A214D-2F7C-4DB6-E242-E02633CA6029}"/>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123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B1904-B282-B027-DBED-EEC6ABF3953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84D8080E-BD4D-E89B-0525-A6E4674FFD3A}"/>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③安全設備（</a:t>
            </a:r>
            <a:r>
              <a:rPr kumimoji="1" lang="ja-JP" altLang="en-US" sz="2800" dirty="0">
                <a:latin typeface="Meiryo UI" panose="020B0604030504040204" pitchFamily="50" charset="-128"/>
                <a:ea typeface="Meiryo UI" panose="020B0604030504040204" pitchFamily="50" charset="-128"/>
              </a:rPr>
              <a:t>改良型救命いかだ等）</a:t>
            </a:r>
            <a:r>
              <a:rPr lang="ja-JP" altLang="en-US" sz="2800" dirty="0">
                <a:latin typeface="Meiryo UI" panose="020B0604030504040204" pitchFamily="50" charset="-128"/>
                <a:ea typeface="Meiryo UI" panose="020B0604030504040204" pitchFamily="50" charset="-128"/>
              </a:rPr>
              <a:t>本体の全景写真</a:t>
            </a:r>
            <a:endParaRPr kumimoji="1" lang="ja-JP" altLang="en-US" sz="28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7112B99-039E-5C4A-7401-DDD9C9CC27EB}"/>
              </a:ext>
            </a:extLst>
          </p:cNvPr>
          <p:cNvSpPr txBox="1"/>
          <p:nvPr/>
        </p:nvSpPr>
        <p:spPr>
          <a:xfrm>
            <a:off x="940047" y="2800672"/>
            <a:ext cx="8023496"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改良型救命いかだ等は外ケースに日本財団ロゴシールを</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貼り付けて撮影してください。</a:t>
            </a:r>
            <a:endParaRPr lang="ja-JP" altLang="en-US" sz="2000" dirty="0"/>
          </a:p>
        </p:txBody>
      </p:sp>
      <p:sp>
        <p:nvSpPr>
          <p:cNvPr id="6" name="四角形: 角を丸くする 5">
            <a:extLst>
              <a:ext uri="{FF2B5EF4-FFF2-40B4-BE49-F238E27FC236}">
                <a16:creationId xmlns:a16="http://schemas.microsoft.com/office/drawing/2014/main" id="{7185F8BF-0025-7501-7456-A80CF288CCFA}"/>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43706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F2D3D-D97C-2910-CBE9-46DD81D07183}"/>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A2E9DEAD-9063-9574-D0B9-F0E6AEDFE256}"/>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④安全設備（</a:t>
            </a:r>
            <a:r>
              <a:rPr kumimoji="1" lang="ja-JP" altLang="en-US" sz="2800" dirty="0">
                <a:latin typeface="Meiryo UI" panose="020B0604030504040204" pitchFamily="50" charset="-128"/>
                <a:ea typeface="Meiryo UI" panose="020B0604030504040204" pitchFamily="50" charset="-128"/>
              </a:rPr>
              <a:t>改良型救命いかだ等）</a:t>
            </a:r>
            <a:r>
              <a:rPr lang="ja-JP" altLang="en-US" sz="2800" dirty="0">
                <a:latin typeface="Meiryo UI" panose="020B0604030504040204" pitchFamily="50" charset="-128"/>
                <a:ea typeface="Meiryo UI" panose="020B0604030504040204" pitchFamily="50" charset="-128"/>
              </a:rPr>
              <a:t>本体の拡大写真</a:t>
            </a:r>
            <a:endParaRPr kumimoji="1" lang="ja-JP" altLang="en-US" sz="28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8C00419-C46F-ED58-30B0-BABC9D30381C}"/>
              </a:ext>
            </a:extLst>
          </p:cNvPr>
          <p:cNvSpPr txBox="1"/>
          <p:nvPr/>
        </p:nvSpPr>
        <p:spPr>
          <a:xfrm>
            <a:off x="940047" y="2800672"/>
            <a:ext cx="8023496"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安全設備本体の「型番及び製造番号」が確認できるまで</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拡大した写真を撮影してください。</a:t>
            </a:r>
          </a:p>
        </p:txBody>
      </p:sp>
      <p:sp>
        <p:nvSpPr>
          <p:cNvPr id="6" name="四角形: 角を丸くする 5">
            <a:extLst>
              <a:ext uri="{FF2B5EF4-FFF2-40B4-BE49-F238E27FC236}">
                <a16:creationId xmlns:a16="http://schemas.microsoft.com/office/drawing/2014/main" id="{01A2D9EA-F33E-2C1C-A2DA-3E72B13F1A7B}"/>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3000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040B0-D79F-302F-0C5D-22943E0E8F4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FAA4844-BCA3-984B-A772-98284BB9B761}"/>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⑤船体や船橋に貼付した日本財団助成表示ロゴマーク写真</a:t>
            </a:r>
            <a:endParaRPr kumimoji="1" lang="ja-JP" altLang="en-US" sz="2800" dirty="0">
              <a:latin typeface="Meiryo UI" panose="020B0604030504040204" pitchFamily="50" charset="-128"/>
              <a:ea typeface="Meiryo UI" panose="020B0604030504040204" pitchFamily="50" charset="-128"/>
            </a:endParaRPr>
          </a:p>
        </p:txBody>
      </p:sp>
      <p:sp>
        <p:nvSpPr>
          <p:cNvPr id="5" name="四角形: 角を丸くする 4">
            <a:extLst>
              <a:ext uri="{FF2B5EF4-FFF2-40B4-BE49-F238E27FC236}">
                <a16:creationId xmlns:a16="http://schemas.microsoft.com/office/drawing/2014/main" id="{5E0FD1B2-9E18-6B60-DAE8-494C60954EC7}"/>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3D37BFC1-BDF0-73A7-FBA4-81AA60295C2A}"/>
              </a:ext>
            </a:extLst>
          </p:cNvPr>
          <p:cNvSpPr txBox="1"/>
          <p:nvPr/>
        </p:nvSpPr>
        <p:spPr>
          <a:xfrm>
            <a:off x="940047" y="2800672"/>
            <a:ext cx="8306098"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船体又は船橋などよく見える位置に日本財団ロゴシール貼り付けて、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日本財団ロゴシールが見えるように撮影してください。</a:t>
            </a:r>
          </a:p>
        </p:txBody>
      </p:sp>
    </p:spTree>
    <p:extLst>
      <p:ext uri="{BB962C8B-B14F-4D97-AF65-F5344CB8AC3E}">
        <p14:creationId xmlns:p14="http://schemas.microsoft.com/office/powerpoint/2010/main" val="2834169147"/>
      </p:ext>
    </p:extLst>
  </p:cSld>
  <p:clrMapOvr>
    <a:masterClrMapping/>
  </p:clrMapOvr>
</p:sld>
</file>

<file path=ppt/theme/theme1.xml><?xml version="1.0" encoding="utf-8"?>
<a:theme xmlns:a="http://schemas.openxmlformats.org/drawingml/2006/main" name="Office ​​テーマ">
  <a:themeElements>
    <a:clrScheme name="spring">
      <a:dk1>
        <a:sysClr val="windowText" lastClr="000000"/>
      </a:dk1>
      <a:lt1>
        <a:sysClr val="window" lastClr="FFFFFF"/>
      </a:lt1>
      <a:dk2>
        <a:srgbClr val="9ADACB"/>
      </a:dk2>
      <a:lt2>
        <a:srgbClr val="7AFE7D"/>
      </a:lt2>
      <a:accent1>
        <a:srgbClr val="FA4C5D"/>
      </a:accent1>
      <a:accent2>
        <a:srgbClr val="F8F315"/>
      </a:accent2>
      <a:accent3>
        <a:srgbClr val="FF7C80"/>
      </a:accent3>
      <a:accent4>
        <a:srgbClr val="D7BDEB"/>
      </a:accent4>
      <a:accent5>
        <a:srgbClr val="FEA022"/>
      </a:accent5>
      <a:accent6>
        <a:srgbClr val="009ED6"/>
      </a:accent6>
      <a:hlink>
        <a:srgbClr val="002060"/>
      </a:hlink>
      <a:folHlink>
        <a:srgbClr val="FF0066"/>
      </a:folHlink>
    </a:clrScheme>
    <a:fontScheme name=" Calibri Light-Constantia">
      <a:majorFont>
        <a:latin typeface="Calibri Light"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solidFill>
        </a:ln>
      </a:spPr>
      <a:bodyPr wrap="none" rtlCol="0" anchor="ctr"/>
      <a:lstStyle>
        <a:defPPr algn="ctr">
          <a:defRPr kumimoji="1" sz="1000" dirty="0" smtClean="0">
            <a:solidFill>
              <a:schemeClr val="tx1"/>
            </a:solidFill>
            <a:latin typeface="Meiryo UI" panose="020B0604030504040204" pitchFamily="50" charset="-128"/>
            <a:ea typeface="Meiryo UI" panose="020B0604030504040204" pitchFamily="50" charset="-128"/>
          </a:defRPr>
        </a:defPPr>
      </a:lstStyle>
      <a:style>
        <a:lnRef idx="2">
          <a:schemeClr val="accent6">
            <a:shade val="50000"/>
          </a:schemeClr>
        </a:lnRef>
        <a:fillRef idx="1">
          <a:schemeClr val="accent6"/>
        </a:fillRef>
        <a:effectRef idx="0">
          <a:schemeClr val="accent6"/>
        </a:effectRef>
        <a:fontRef idx="minor">
          <a:schemeClr val="lt1"/>
        </a:fontRef>
      </a:style>
    </a:spDef>
    <a:txDef>
      <a:spPr>
        <a:noFill/>
        <a:ln>
          <a:noFill/>
        </a:ln>
      </a:spPr>
      <a:bodyPr wrap="none" rtlCol="0" anchor="ctr" anchorCtr="0">
        <a:spAutoFit/>
      </a:bodyPr>
      <a:lstStyle>
        <a:defPPr algn="ctr">
          <a:defRPr kumimoji="1" sz="1000" dirty="0" smtClean="0">
            <a:latin typeface="Meiryo UI" panose="020B0604030504040204" pitchFamily="50" charset="-128"/>
            <a:ea typeface="Meiryo UI" panose="020B0604030504040204" pitchFamily="50" charset="-128"/>
          </a:defRPr>
        </a:defPPr>
      </a:lstStyle>
    </a:txDef>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846</Words>
  <Application>Microsoft Office PowerPoint</Application>
  <PresentationFormat>A4 210 x 297 mm</PresentationFormat>
  <Paragraphs>45</Paragraphs>
  <Slides>7</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7</vt:i4>
      </vt:variant>
    </vt:vector>
  </HeadingPairs>
  <TitlesOfParts>
    <vt:vector size="15" baseType="lpstr">
      <vt:lpstr>HGP創英角ｺﾞｼｯｸUB</vt:lpstr>
      <vt:lpstr>Meiryo UI</vt:lpstr>
      <vt:lpstr>Arial</vt:lpstr>
      <vt:lpstr>Arial Black</vt:lpstr>
      <vt:lpstr>Calibri</vt:lpstr>
      <vt:lpstr>Constantia</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2026-03-18T05:48:55Z</dcterms:created>
  <dcterms:modified xsi:type="dcterms:W3CDTF">2026-03-19T09:06:07Z</dcterms:modified>
</cp:coreProperties>
</file>