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48" r:id="rId1"/>
  </p:sldMasterIdLst>
  <p:notesMasterIdLst>
    <p:notesMasterId r:id="rId9"/>
  </p:notesMasterIdLst>
  <p:sldIdLst>
    <p:sldId id="662" r:id="rId2"/>
    <p:sldId id="695" r:id="rId3"/>
    <p:sldId id="673" r:id="rId4"/>
    <p:sldId id="696" r:id="rId5"/>
    <p:sldId id="667" r:id="rId6"/>
    <p:sldId id="665" r:id="rId7"/>
    <p:sldId id="676" r:id="rId8"/>
  </p:sldIdLst>
  <p:sldSz cx="9906000" cy="6858000" type="A4"/>
  <p:notesSz cx="6735763" cy="9866313"/>
  <p:defaultTextStyle>
    <a:defPPr>
      <a:defRPr lang="ja-JP"/>
    </a:defPPr>
    <a:lvl1pPr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457200"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914400"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371600"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1828800"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286000" algn="l" defTabSz="914400" rtl="0" eaLnBrk="1" latinLnBrk="0" hangingPunct="1">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6pPr>
    <a:lvl7pPr marL="2743200" algn="l" defTabSz="914400" rtl="0" eaLnBrk="1" latinLnBrk="0" hangingPunct="1">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7pPr>
    <a:lvl8pPr marL="3200400" algn="l" defTabSz="914400" rtl="0" eaLnBrk="1" latinLnBrk="0" hangingPunct="1">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8pPr>
    <a:lvl9pPr marL="3657600" algn="l" defTabSz="914400" rtl="0" eaLnBrk="1" latinLnBrk="0" hangingPunct="1">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FF"/>
    <a:srgbClr val="0000FF"/>
    <a:srgbClr val="A6A6A6"/>
    <a:srgbClr val="FEC67A"/>
    <a:srgbClr val="D7F0EA"/>
    <a:srgbClr val="66FF99"/>
    <a:srgbClr val="FF6600"/>
    <a:srgbClr val="99FF99"/>
    <a:srgbClr val="FFCC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676" autoAdjust="0"/>
    <p:restoredTop sz="94595" autoAdjust="0"/>
  </p:normalViewPr>
  <p:slideViewPr>
    <p:cSldViewPr showGuides="1">
      <p:cViewPr varScale="1">
        <p:scale>
          <a:sx n="104" d="100"/>
          <a:sy n="104" d="100"/>
        </p:scale>
        <p:origin x="2034" y="114"/>
      </p:cViewPr>
      <p:guideLst>
        <p:guide orient="horz" pos="2160"/>
        <p:guide pos="3120"/>
      </p:guideLst>
    </p:cSldViewPr>
  </p:slideViewPr>
  <p:outlineViewPr>
    <p:cViewPr>
      <p:scale>
        <a:sx n="33" d="100"/>
        <a:sy n="33" d="100"/>
      </p:scale>
      <p:origin x="0" y="-2976"/>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194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t" anchorCtr="0" compatLnSpc="1">
            <a:prstTxWarp prst="textNoShape">
              <a:avLst/>
            </a:prstTxWarp>
          </a:bodyPr>
          <a:lstStyle>
            <a:lvl1pPr algn="l" defTabSz="907914" eaLnBrk="1" hangingPunct="1">
              <a:defRPr sz="1200">
                <a:latin typeface="Calibri" pitchFamily="34" charset="0"/>
                <a:ea typeface="ＭＳ Ｐゴシック" pitchFamily="50" charset="-128"/>
              </a:defRPr>
            </a:lvl1pPr>
          </a:lstStyle>
          <a:p>
            <a:pPr>
              <a:defRPr/>
            </a:pPr>
            <a:endParaRPr lang="en-US" altLang="ja-JP"/>
          </a:p>
        </p:txBody>
      </p:sp>
      <p:sp>
        <p:nvSpPr>
          <p:cNvPr id="15363" name="Rectangle 3"/>
          <p:cNvSpPr>
            <a:spLocks noGrp="1" noChangeArrowheads="1"/>
          </p:cNvSpPr>
          <p:nvPr>
            <p:ph type="dt" idx="1"/>
          </p:nvPr>
        </p:nvSpPr>
        <p:spPr bwMode="auto">
          <a:xfrm>
            <a:off x="3814763" y="0"/>
            <a:ext cx="2919412"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t" anchorCtr="0" compatLnSpc="1">
            <a:prstTxWarp prst="textNoShape">
              <a:avLst/>
            </a:prstTxWarp>
          </a:bodyPr>
          <a:lstStyle>
            <a:lvl1pPr algn="r" defTabSz="907914" eaLnBrk="1" hangingPunct="1">
              <a:defRPr sz="1200">
                <a:latin typeface="Calibri" pitchFamily="34" charset="0"/>
                <a:ea typeface="ＭＳ Ｐゴシック" pitchFamily="50" charset="-128"/>
              </a:defRPr>
            </a:lvl1pPr>
          </a:lstStyle>
          <a:p>
            <a:pPr>
              <a:defRPr/>
            </a:pPr>
            <a:fld id="{EC44F537-7C3B-43DB-88BA-EC36C0600143}" type="datetimeFigureOut">
              <a:rPr lang="ja-JP" altLang="en-US"/>
              <a:pPr>
                <a:defRPr/>
              </a:pPr>
              <a:t>2026/3/19</a:t>
            </a:fld>
            <a:endParaRPr lang="en-US" altLang="ja-JP"/>
          </a:p>
        </p:txBody>
      </p:sp>
      <p:sp>
        <p:nvSpPr>
          <p:cNvPr id="37892" name="Rectangle 4"/>
          <p:cNvSpPr>
            <a:spLocks noGrp="1" noRot="1" noChangeAspect="1" noChangeArrowheads="1" noTextEdit="1"/>
          </p:cNvSpPr>
          <p:nvPr>
            <p:ph type="sldImg" idx="2"/>
          </p:nvPr>
        </p:nvSpPr>
        <p:spPr bwMode="auto">
          <a:xfrm>
            <a:off x="696913" y="739775"/>
            <a:ext cx="5343525" cy="3700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Rectangle 5"/>
          <p:cNvSpPr>
            <a:spLocks noGrp="1" noChangeArrowheads="1"/>
          </p:cNvSpPr>
          <p:nvPr>
            <p:ph type="body" sz="quarter" idx="3"/>
          </p:nvPr>
        </p:nvSpPr>
        <p:spPr bwMode="auto">
          <a:xfrm>
            <a:off x="673100" y="4686300"/>
            <a:ext cx="5389563" cy="444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15366" name="Rectangle 6"/>
          <p:cNvSpPr>
            <a:spLocks noGrp="1" noChangeArrowheads="1"/>
          </p:cNvSpPr>
          <p:nvPr>
            <p:ph type="ftr" sz="quarter" idx="4"/>
          </p:nvPr>
        </p:nvSpPr>
        <p:spPr bwMode="auto">
          <a:xfrm>
            <a:off x="0" y="9371013"/>
            <a:ext cx="2919413"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b" anchorCtr="0" compatLnSpc="1">
            <a:prstTxWarp prst="textNoShape">
              <a:avLst/>
            </a:prstTxWarp>
          </a:bodyPr>
          <a:lstStyle>
            <a:lvl1pPr algn="l" defTabSz="907914" eaLnBrk="1" hangingPunct="1">
              <a:defRPr sz="1200">
                <a:latin typeface="Calibri" pitchFamily="34" charset="0"/>
                <a:ea typeface="ＭＳ Ｐゴシック" pitchFamily="50" charset="-128"/>
              </a:defRPr>
            </a:lvl1pPr>
          </a:lstStyle>
          <a:p>
            <a:pPr>
              <a:defRPr/>
            </a:pPr>
            <a:endParaRPr lang="en-US" altLang="ja-JP"/>
          </a:p>
        </p:txBody>
      </p:sp>
      <p:sp>
        <p:nvSpPr>
          <p:cNvPr id="15367" name="Rectangle 7"/>
          <p:cNvSpPr>
            <a:spLocks noGrp="1" noChangeArrowheads="1"/>
          </p:cNvSpPr>
          <p:nvPr>
            <p:ph type="sldNum" sz="quarter" idx="5"/>
          </p:nvPr>
        </p:nvSpPr>
        <p:spPr bwMode="auto">
          <a:xfrm>
            <a:off x="3814763" y="9371013"/>
            <a:ext cx="2919412"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b" anchorCtr="0" compatLnSpc="1">
            <a:prstTxWarp prst="textNoShape">
              <a:avLst/>
            </a:prstTxWarp>
          </a:bodyPr>
          <a:lstStyle>
            <a:lvl1pPr algn="r" defTabSz="904875" eaLnBrk="1" hangingPunct="1">
              <a:defRPr sz="1200">
                <a:latin typeface="Calibri" panose="020F0502020204030204" pitchFamily="34" charset="0"/>
                <a:ea typeface="ＭＳ Ｐゴシック" panose="020B0600070205080204" pitchFamily="50" charset="-128"/>
              </a:defRPr>
            </a:lvl1pPr>
          </a:lstStyle>
          <a:p>
            <a:fld id="{E78DFCE5-E739-4604-AD1A-8240DFE624CA}" type="slidenum">
              <a:rPr lang="ja-JP" altLang="en-US"/>
              <a:pPr/>
              <a:t>‹#›</a:t>
            </a:fld>
            <a:endParaRPr lang="en-US" altLang="ja-JP"/>
          </a:p>
        </p:txBody>
      </p:sp>
    </p:spTree>
    <p:extLst>
      <p:ext uri="{BB962C8B-B14F-4D97-AF65-F5344CB8AC3E}">
        <p14:creationId xmlns:p14="http://schemas.microsoft.com/office/powerpoint/2010/main" val="881034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1pPr>
    <a:lvl2pPr marL="457200"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37"/>
            <a:ext cx="8420100" cy="1470025"/>
          </a:xfrm>
          <a:prstGeom prst="rect">
            <a:avLst/>
          </a:prstGeom>
        </p:spPr>
        <p:txBody>
          <a:bodyPr/>
          <a:lstStyle/>
          <a:p>
            <a:r>
              <a:rPr lang="ja-JP" altLang="en-US"/>
              <a:t>マスター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257175" indent="0" algn="ctr">
              <a:buNone/>
              <a:defRPr/>
            </a:lvl2pPr>
            <a:lvl3pPr marL="514350" indent="0" algn="ctr">
              <a:buNone/>
              <a:defRPr/>
            </a:lvl3pPr>
            <a:lvl4pPr marL="771525" indent="0" algn="ctr">
              <a:buNone/>
              <a:defRPr/>
            </a:lvl4pPr>
            <a:lvl5pPr marL="1028700" indent="0" algn="ctr">
              <a:buNone/>
              <a:defRPr/>
            </a:lvl5pPr>
            <a:lvl6pPr marL="1285875" indent="0" algn="ctr">
              <a:buNone/>
              <a:defRPr/>
            </a:lvl6pPr>
            <a:lvl7pPr marL="1543050" indent="0" algn="ctr">
              <a:buNone/>
              <a:defRPr/>
            </a:lvl7pPr>
            <a:lvl8pPr marL="1800225" indent="0" algn="ctr">
              <a:buNone/>
              <a:defRPr/>
            </a:lvl8pPr>
            <a:lvl9pPr marL="2057400" indent="0" algn="ctr">
              <a:buNone/>
              <a:defRPr/>
            </a:lvl9pPr>
          </a:lstStyle>
          <a:p>
            <a:r>
              <a:rPr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vl1pPr>
          </a:lstStyle>
          <a:p>
            <a:pPr>
              <a:defRPr/>
            </a:pPr>
            <a:fld id="{85F99F8B-194F-4225-BBCC-86E7FE6FF806}" type="datetime1">
              <a:rPr lang="ja-JP" altLang="en-US" smtClean="0"/>
              <a:t>2026/3/19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ー 5"/>
          <p:cNvSpPr>
            <a:spLocks noGrp="1"/>
          </p:cNvSpPr>
          <p:nvPr>
            <p:ph type="sldNum" sz="quarter" idx="12"/>
          </p:nvPr>
        </p:nvSpPr>
        <p:spPr>
          <a:xfrm>
            <a:off x="7588662" y="70645"/>
            <a:ext cx="2311400" cy="365125"/>
          </a:xfrm>
          <a:prstGeom prst="rect">
            <a:avLst/>
          </a:prstGeom>
        </p:spPr>
        <p:txBody>
          <a:bodyPr/>
          <a:lstStyle>
            <a:lvl1pPr>
              <a:defRPr/>
            </a:lvl1pPr>
          </a:lstStyle>
          <a:p>
            <a:fld id="{D8BB30EC-393F-4104-8FF3-7D8834E06E13}" type="slidenum">
              <a:rPr lang="ja-JP" altLang="en-US"/>
              <a:pPr/>
              <a:t>‹#›</a:t>
            </a:fld>
            <a:endParaRPr lang="en-US" altLang="ja-JP" dirty="0"/>
          </a:p>
        </p:txBody>
      </p:sp>
    </p:spTree>
    <p:extLst>
      <p:ext uri="{BB962C8B-B14F-4D97-AF65-F5344CB8AC3E}">
        <p14:creationId xmlns:p14="http://schemas.microsoft.com/office/powerpoint/2010/main" val="4043858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71728" y="0"/>
            <a:ext cx="9439937" cy="476250"/>
          </a:xfrm>
          <a:prstGeom prst="rect">
            <a:avLst/>
          </a:prstGeom>
        </p:spPr>
        <p:txBody>
          <a:bodyPr/>
          <a:lstStyle/>
          <a:p>
            <a:r>
              <a:rPr lang="ja-JP" altLang="en-US"/>
              <a:t>マスター タイトルの書式設定</a:t>
            </a:r>
          </a:p>
        </p:txBody>
      </p:sp>
      <p:sp>
        <p:nvSpPr>
          <p:cNvPr id="3" name="コンテンツ プレースホルダー 2"/>
          <p:cNvSpPr>
            <a:spLocks noGrp="1"/>
          </p:cNvSpPr>
          <p:nvPr>
            <p:ph idx="1"/>
          </p:nvPr>
        </p:nvSpPr>
        <p:spPr>
          <a:xfrm>
            <a:off x="271734" y="692155"/>
            <a:ext cx="9283435" cy="543401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070F9658-2A74-44B3-BC66-91637178A55D}" type="datetime1">
              <a:rPr lang="ja-JP" altLang="en-US" smtClean="0"/>
              <a:t>2026/3/19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ー 5"/>
          <p:cNvSpPr>
            <a:spLocks noGrp="1"/>
          </p:cNvSpPr>
          <p:nvPr>
            <p:ph type="sldNum" sz="quarter" idx="12"/>
          </p:nvPr>
        </p:nvSpPr>
        <p:spPr>
          <a:xfrm>
            <a:off x="7588662" y="77789"/>
            <a:ext cx="2311400" cy="365125"/>
          </a:xfrm>
          <a:prstGeom prst="rect">
            <a:avLst/>
          </a:prstGeom>
        </p:spPr>
        <p:txBody>
          <a:bodyPr/>
          <a:lstStyle>
            <a:lvl1pPr>
              <a:defRPr/>
            </a:lvl1pPr>
          </a:lstStyle>
          <a:p>
            <a:fld id="{7B36C2AF-4F9D-4200-81E6-08757A18536B}" type="slidenum">
              <a:rPr lang="ja-JP" altLang="en-US"/>
              <a:pPr/>
              <a:t>‹#›</a:t>
            </a:fld>
            <a:endParaRPr lang="en-US" altLang="ja-JP"/>
          </a:p>
        </p:txBody>
      </p:sp>
    </p:spTree>
    <p:extLst>
      <p:ext uri="{BB962C8B-B14F-4D97-AF65-F5344CB8AC3E}">
        <p14:creationId xmlns:p14="http://schemas.microsoft.com/office/powerpoint/2010/main" val="3807264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271728" y="0"/>
            <a:ext cx="9439937" cy="476250"/>
          </a:xfrm>
          <a:prstGeom prst="rect">
            <a:avLst/>
          </a:prstGeom>
        </p:spPr>
        <p:txBody>
          <a:bodyPr/>
          <a:lstStyle/>
          <a:p>
            <a:r>
              <a:rPr lang="ja-JP" altLang="en-US"/>
              <a:t>マスター タイトルの書式設定</a:t>
            </a:r>
          </a:p>
        </p:txBody>
      </p:sp>
      <p:sp>
        <p:nvSpPr>
          <p:cNvPr id="3" name="表プレースホルダー 2"/>
          <p:cNvSpPr>
            <a:spLocks noGrp="1"/>
          </p:cNvSpPr>
          <p:nvPr>
            <p:ph type="tbl" idx="1"/>
          </p:nvPr>
        </p:nvSpPr>
        <p:spPr>
          <a:xfrm>
            <a:off x="271734" y="692155"/>
            <a:ext cx="9283435" cy="5434013"/>
          </a:xfrm>
        </p:spPr>
        <p:txBody>
          <a:bodyPr/>
          <a:lstStyle/>
          <a:p>
            <a:pPr lvl="0"/>
            <a:endParaRPr lang="ja-JP" altLang="en-US" noProof="0"/>
          </a:p>
        </p:txBody>
      </p:sp>
      <p:sp>
        <p:nvSpPr>
          <p:cNvPr id="4" name="日付プレースホルダー 3"/>
          <p:cNvSpPr>
            <a:spLocks noGrp="1"/>
          </p:cNvSpPr>
          <p:nvPr>
            <p:ph type="dt" sz="half" idx="10"/>
          </p:nvPr>
        </p:nvSpPr>
        <p:spPr/>
        <p:txBody>
          <a:bodyPr/>
          <a:lstStyle>
            <a:lvl1pPr>
              <a:defRPr/>
            </a:lvl1pPr>
          </a:lstStyle>
          <a:p>
            <a:pPr>
              <a:defRPr/>
            </a:pPr>
            <a:fld id="{A740CEDD-9BA2-4336-A73E-EF213DEA7B79}" type="datetime1">
              <a:rPr lang="ja-JP" altLang="en-US" smtClean="0"/>
              <a:t>2026/3/19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ー 5"/>
          <p:cNvSpPr>
            <a:spLocks noGrp="1"/>
          </p:cNvSpPr>
          <p:nvPr>
            <p:ph type="sldNum" sz="quarter" idx="12"/>
          </p:nvPr>
        </p:nvSpPr>
        <p:spPr>
          <a:xfrm>
            <a:off x="7588662" y="77789"/>
            <a:ext cx="2311400" cy="365125"/>
          </a:xfrm>
          <a:prstGeom prst="rect">
            <a:avLst/>
          </a:prstGeom>
        </p:spPr>
        <p:txBody>
          <a:bodyPr/>
          <a:lstStyle>
            <a:lvl1pPr>
              <a:defRPr/>
            </a:lvl1pPr>
          </a:lstStyle>
          <a:p>
            <a:fld id="{5FE8EA28-7358-4F54-854A-29C911F8CA60}" type="slidenum">
              <a:rPr lang="ja-JP" altLang="en-US"/>
              <a:pPr/>
              <a:t>‹#›</a:t>
            </a:fld>
            <a:endParaRPr lang="en-US" altLang="ja-JP"/>
          </a:p>
        </p:txBody>
      </p:sp>
    </p:spTree>
    <p:extLst>
      <p:ext uri="{BB962C8B-B14F-4D97-AF65-F5344CB8AC3E}">
        <p14:creationId xmlns:p14="http://schemas.microsoft.com/office/powerpoint/2010/main" val="648206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EB12B7CD-F66B-4905-9A54-37EB99E001F3}" type="datetime1">
              <a:rPr lang="ja-JP" altLang="en-US" smtClean="0"/>
              <a:t>2026/3/19</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ー 5"/>
          <p:cNvSpPr>
            <a:spLocks noGrp="1"/>
          </p:cNvSpPr>
          <p:nvPr>
            <p:ph type="sldNum" sz="quarter" idx="4"/>
          </p:nvPr>
        </p:nvSpPr>
        <p:spPr>
          <a:xfrm>
            <a:off x="7588662" y="77789"/>
            <a:ext cx="2311400"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900">
                <a:solidFill>
                  <a:srgbClr val="A6A6A6"/>
                </a:solidFill>
                <a:latin typeface="Arial Black" panose="020B0A04020102020204" pitchFamily="34" charset="0"/>
                <a:ea typeface="ＭＳ Ｐゴシック" panose="020B0600070205080204" pitchFamily="50" charset="-128"/>
              </a:defRPr>
            </a:lvl1pPr>
          </a:lstStyle>
          <a:p>
            <a:fld id="{E9C0D918-A823-4CA3-B5AF-92A5EB3235A5}" type="slidenum">
              <a:rPr lang="ja-JP" altLang="en-US"/>
              <a:pPr/>
              <a:t>‹#›</a:t>
            </a:fld>
            <a:endParaRPr lang="en-US" altLang="ja-JP"/>
          </a:p>
        </p:txBody>
      </p:sp>
    </p:spTree>
    <p:extLst>
      <p:ext uri="{BB962C8B-B14F-4D97-AF65-F5344CB8AC3E}">
        <p14:creationId xmlns:p14="http://schemas.microsoft.com/office/powerpoint/2010/main" val="25302305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テキスト プレースホルダー 2"/>
          <p:cNvSpPr>
            <a:spLocks noGrp="1"/>
          </p:cNvSpPr>
          <p:nvPr>
            <p:ph type="body" idx="1"/>
          </p:nvPr>
        </p:nvSpPr>
        <p:spPr bwMode="auto">
          <a:xfrm>
            <a:off x="271729" y="692152"/>
            <a:ext cx="9283435" cy="543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2"/>
          </p:nvPr>
        </p:nvSpPr>
        <p:spPr>
          <a:xfrm>
            <a:off x="495300" y="6356352"/>
            <a:ext cx="2311400" cy="365125"/>
          </a:xfrm>
          <a:prstGeom prst="rect">
            <a:avLst/>
          </a:prstGeom>
        </p:spPr>
        <p:txBody>
          <a:bodyPr vert="horz" lIns="91440" tIns="45720" rIns="91440" bIns="45720" rtlCol="0" anchor="ctr"/>
          <a:lstStyle>
            <a:lvl1pPr algn="l" eaLnBrk="1" fontAlgn="auto" hangingPunct="1">
              <a:spcBef>
                <a:spcPts val="0"/>
              </a:spcBef>
              <a:spcAft>
                <a:spcPts val="0"/>
              </a:spcAft>
              <a:defRPr sz="675">
                <a:solidFill>
                  <a:schemeClr val="tx1">
                    <a:tint val="75000"/>
                  </a:schemeClr>
                </a:solidFill>
                <a:latin typeface="+mn-lt"/>
                <a:ea typeface="+mn-ea"/>
              </a:defRPr>
            </a:lvl1pPr>
          </a:lstStyle>
          <a:p>
            <a:pPr>
              <a:defRPr/>
            </a:pPr>
            <a:fld id="{107A3A46-73B1-47AB-83D8-78AF08FCB428}" type="datetime1">
              <a:rPr lang="ja-JP" altLang="en-US" smtClean="0"/>
              <a:t>2026/3/19</a:t>
            </a:fld>
            <a:endParaRPr lang="ja-JP" altLang="en-US"/>
          </a:p>
        </p:txBody>
      </p:sp>
      <p:sp>
        <p:nvSpPr>
          <p:cNvPr id="5" name="フッター プレースホルダー 4"/>
          <p:cNvSpPr>
            <a:spLocks noGrp="1"/>
          </p:cNvSpPr>
          <p:nvPr>
            <p:ph type="ftr" sz="quarter" idx="3"/>
          </p:nvPr>
        </p:nvSpPr>
        <p:spPr>
          <a:xfrm>
            <a:off x="3384550" y="6356352"/>
            <a:ext cx="31369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675">
                <a:solidFill>
                  <a:srgbClr val="898989"/>
                </a:solidFill>
                <a:latin typeface="Calibri" pitchFamily="34" charset="0"/>
                <a:ea typeface="ＭＳ Ｐゴシック" pitchFamily="50" charset="-128"/>
              </a:defRPr>
            </a:lvl1pPr>
          </a:lstStyle>
          <a:p>
            <a:pPr>
              <a:defRPr/>
            </a:pPr>
            <a:endParaRPr lang="en-US" altLang="ja-JP"/>
          </a:p>
        </p:txBody>
      </p:sp>
    </p:spTree>
  </p:cSld>
  <p:clrMap bg1="lt1" tx1="dk1" bg2="lt2" tx2="dk2" accent1="accent1" accent2="accent2" accent3="accent3" accent4="accent4" accent5="accent5" accent6="accent6" hlink="hlink" folHlink="folHlink"/>
  <p:sldLayoutIdLst>
    <p:sldLayoutId id="2147485361" r:id="rId1"/>
    <p:sldLayoutId id="2147485362" r:id="rId2"/>
    <p:sldLayoutId id="2147485363" r:id="rId3"/>
    <p:sldLayoutId id="2147485364" r:id="rId4"/>
  </p:sldLayoutIdLst>
  <p:hf hdr="0" ftr="0" dt="0"/>
  <p:txStyles>
    <p:titleStyle>
      <a:lvl1pPr algn="l" rtl="0" eaLnBrk="0" fontAlgn="base" hangingPunct="0">
        <a:spcBef>
          <a:spcPct val="0"/>
        </a:spcBef>
        <a:spcAft>
          <a:spcPct val="0"/>
        </a:spcAft>
        <a:defRPr kumimoji="1" kern="1200">
          <a:solidFill>
            <a:schemeClr val="tx1"/>
          </a:solidFill>
          <a:latin typeface="HGP創英角ｺﾞｼｯｸUB" pitchFamily="50" charset="-128"/>
          <a:ea typeface="HGP創英角ｺﾞｼｯｸUB" pitchFamily="50" charset="-128"/>
          <a:cs typeface="+mj-cs"/>
        </a:defRPr>
      </a:lvl1pPr>
      <a:lvl2pPr algn="l" rtl="0" eaLnBrk="0" fontAlgn="base" hangingPunct="0">
        <a:spcBef>
          <a:spcPct val="0"/>
        </a:spcBef>
        <a:spcAft>
          <a:spcPct val="0"/>
        </a:spcAft>
        <a:defRPr kumimoji="1">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a:solidFill>
            <a:schemeClr val="tx1"/>
          </a:solidFill>
          <a:latin typeface="HGP創英角ｺﾞｼｯｸUB" pitchFamily="50" charset="-128"/>
          <a:ea typeface="HGP創英角ｺﾞｼｯｸUB" pitchFamily="50" charset="-128"/>
        </a:defRPr>
      </a:lvl5pPr>
      <a:lvl6pPr marL="257175" algn="l" rtl="0" fontAlgn="base">
        <a:spcBef>
          <a:spcPct val="0"/>
        </a:spcBef>
        <a:spcAft>
          <a:spcPct val="0"/>
        </a:spcAft>
        <a:defRPr kumimoji="1">
          <a:solidFill>
            <a:schemeClr val="tx1"/>
          </a:solidFill>
          <a:latin typeface="HGP創英角ｺﾞｼｯｸUB" pitchFamily="50" charset="-128"/>
          <a:ea typeface="HGP創英角ｺﾞｼｯｸUB" pitchFamily="50" charset="-128"/>
        </a:defRPr>
      </a:lvl6pPr>
      <a:lvl7pPr marL="514350" algn="l" rtl="0" fontAlgn="base">
        <a:spcBef>
          <a:spcPct val="0"/>
        </a:spcBef>
        <a:spcAft>
          <a:spcPct val="0"/>
        </a:spcAft>
        <a:defRPr kumimoji="1">
          <a:solidFill>
            <a:schemeClr val="tx1"/>
          </a:solidFill>
          <a:latin typeface="HGP創英角ｺﾞｼｯｸUB" pitchFamily="50" charset="-128"/>
          <a:ea typeface="HGP創英角ｺﾞｼｯｸUB" pitchFamily="50" charset="-128"/>
        </a:defRPr>
      </a:lvl7pPr>
      <a:lvl8pPr marL="771525" algn="l" rtl="0" fontAlgn="base">
        <a:spcBef>
          <a:spcPct val="0"/>
        </a:spcBef>
        <a:spcAft>
          <a:spcPct val="0"/>
        </a:spcAft>
        <a:defRPr kumimoji="1">
          <a:solidFill>
            <a:schemeClr val="tx1"/>
          </a:solidFill>
          <a:latin typeface="HGP創英角ｺﾞｼｯｸUB" pitchFamily="50" charset="-128"/>
          <a:ea typeface="HGP創英角ｺﾞｼｯｸUB" pitchFamily="50" charset="-128"/>
        </a:defRPr>
      </a:lvl8pPr>
      <a:lvl9pPr marL="1028700" algn="l" rtl="0" fontAlgn="base">
        <a:spcBef>
          <a:spcPct val="0"/>
        </a:spcBef>
        <a:spcAft>
          <a:spcPct val="0"/>
        </a:spcAft>
        <a:defRPr kumimoji="1">
          <a:solidFill>
            <a:schemeClr val="tx1"/>
          </a:solidFill>
          <a:latin typeface="HGP創英角ｺﾞｼｯｸUB" pitchFamily="50" charset="-128"/>
          <a:ea typeface="HGP創英角ｺﾞｼｯｸUB" pitchFamily="50" charset="-128"/>
        </a:defRPr>
      </a:lvl9pPr>
    </p:titleStyle>
    <p:bodyStyle>
      <a:lvl1pPr marL="100013" indent="-100013" algn="l" rtl="0" eaLnBrk="0" fontAlgn="base" hangingPunct="0">
        <a:spcBef>
          <a:spcPct val="20000"/>
        </a:spcBef>
        <a:spcAft>
          <a:spcPct val="0"/>
        </a:spcAft>
        <a:buFont typeface="Arial" panose="020B0604020202020204" pitchFamily="34" charset="0"/>
        <a:buChar char="•"/>
        <a:defRPr kumimoji="1" kern="1200">
          <a:solidFill>
            <a:schemeClr val="tx1"/>
          </a:solidFill>
          <a:latin typeface="HGP創英角ｺﾞｼｯｸUB" pitchFamily="50" charset="-128"/>
          <a:ea typeface="HGP創英角ｺﾞｼｯｸUB" pitchFamily="50" charset="-128"/>
          <a:cs typeface="+mn-cs"/>
        </a:defRPr>
      </a:lvl1pPr>
      <a:lvl2pPr marL="300038" indent="-99120" algn="l" rtl="0" eaLnBrk="0" fontAlgn="base" hangingPunct="0">
        <a:spcBef>
          <a:spcPct val="20000"/>
        </a:spcBef>
        <a:spcAft>
          <a:spcPct val="0"/>
        </a:spcAft>
        <a:buFont typeface="Arial" panose="020B0604020202020204" pitchFamily="34" charset="0"/>
        <a:buChar char="–"/>
        <a:defRPr kumimoji="1" sz="900" kern="1200">
          <a:solidFill>
            <a:schemeClr val="tx1"/>
          </a:solidFill>
          <a:latin typeface="HGP創英角ｺﾞｼｯｸUB" pitchFamily="50" charset="-128"/>
          <a:ea typeface="HGP創英角ｺﾞｼｯｸUB" pitchFamily="50" charset="-128"/>
          <a:cs typeface="+mn-cs"/>
        </a:defRPr>
      </a:lvl2pPr>
      <a:lvl3pPr marL="505421" indent="-100013" algn="l" rtl="0" eaLnBrk="0" fontAlgn="base" hangingPunct="0">
        <a:spcBef>
          <a:spcPct val="20000"/>
        </a:spcBef>
        <a:spcAft>
          <a:spcPct val="0"/>
        </a:spcAft>
        <a:buFont typeface="Arial" panose="020B0604020202020204" pitchFamily="34" charset="0"/>
        <a:buChar char="•"/>
        <a:defRPr kumimoji="1" sz="788" kern="1200">
          <a:solidFill>
            <a:schemeClr val="tx1"/>
          </a:solidFill>
          <a:latin typeface="HGP創英角ｺﾞｼｯｸUB" pitchFamily="50" charset="-128"/>
          <a:ea typeface="HGP創英角ｺﾞｼｯｸUB" pitchFamily="50" charset="-128"/>
          <a:cs typeface="+mn-cs"/>
        </a:defRPr>
      </a:lvl3pPr>
      <a:lvl4pPr marL="706339" indent="-100013" algn="l" rtl="0" eaLnBrk="0" fontAlgn="base" hangingPunct="0">
        <a:spcBef>
          <a:spcPct val="20000"/>
        </a:spcBef>
        <a:spcAft>
          <a:spcPct val="0"/>
        </a:spcAft>
        <a:buFont typeface="Arial" panose="020B0604020202020204" pitchFamily="34" charset="0"/>
        <a:buChar char="–"/>
        <a:defRPr kumimoji="1" sz="675" kern="1200">
          <a:solidFill>
            <a:schemeClr val="tx1"/>
          </a:solidFill>
          <a:latin typeface="HGP創英角ｺﾞｼｯｸUB" pitchFamily="50" charset="-128"/>
          <a:ea typeface="HGP創英角ｺﾞｼｯｸUB" pitchFamily="50" charset="-128"/>
          <a:cs typeface="+mn-cs"/>
        </a:defRPr>
      </a:lvl4pPr>
      <a:lvl5pPr marL="907256" indent="-100013" algn="l" rtl="0" eaLnBrk="0" fontAlgn="base" hangingPunct="0">
        <a:spcBef>
          <a:spcPct val="20000"/>
        </a:spcBef>
        <a:spcAft>
          <a:spcPct val="0"/>
        </a:spcAft>
        <a:buFont typeface="Arial" panose="020B0604020202020204" pitchFamily="34" charset="0"/>
        <a:buChar char="»"/>
        <a:defRPr kumimoji="1" sz="675" kern="1200">
          <a:solidFill>
            <a:schemeClr val="tx1"/>
          </a:solidFill>
          <a:latin typeface="HGP創英角ｺﾞｼｯｸUB" pitchFamily="50" charset="-128"/>
          <a:ea typeface="HGP創英角ｺﾞｼｯｸUB" pitchFamily="50" charset="-128"/>
          <a:cs typeface="+mn-cs"/>
        </a:defRPr>
      </a:lvl5pPr>
      <a:lvl6pPr marL="1414463" indent="-128588" algn="l" defTabSz="514350" rtl="0" eaLnBrk="1" latinLnBrk="0" hangingPunct="1">
        <a:spcBef>
          <a:spcPct val="20000"/>
        </a:spcBef>
        <a:buFont typeface="Arial" pitchFamily="34" charset="0"/>
        <a:buChar char="•"/>
        <a:defRPr kumimoji="1"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kumimoji="1"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kumimoji="1"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kumimoji="1" sz="1125" kern="1200">
          <a:solidFill>
            <a:schemeClr val="tx1"/>
          </a:solidFill>
          <a:latin typeface="+mn-lt"/>
          <a:ea typeface="+mn-ea"/>
          <a:cs typeface="+mn-cs"/>
        </a:defRPr>
      </a:lvl9pPr>
    </p:bodyStyle>
    <p:otherStyle>
      <a:defPPr>
        <a:defRPr lang="ja-JP"/>
      </a:defPPr>
      <a:lvl1pPr marL="0" algn="l" defTabSz="514350" rtl="0" eaLnBrk="1" latinLnBrk="0" hangingPunct="1">
        <a:defRPr kumimoji="1" sz="1013" kern="1200">
          <a:solidFill>
            <a:schemeClr val="tx1"/>
          </a:solidFill>
          <a:latin typeface="+mn-lt"/>
          <a:ea typeface="+mn-ea"/>
          <a:cs typeface="+mn-cs"/>
        </a:defRPr>
      </a:lvl1pPr>
      <a:lvl2pPr marL="257175" algn="l" defTabSz="514350" rtl="0" eaLnBrk="1" latinLnBrk="0" hangingPunct="1">
        <a:defRPr kumimoji="1" sz="1013" kern="1200">
          <a:solidFill>
            <a:schemeClr val="tx1"/>
          </a:solidFill>
          <a:latin typeface="+mn-lt"/>
          <a:ea typeface="+mn-ea"/>
          <a:cs typeface="+mn-cs"/>
        </a:defRPr>
      </a:lvl2pPr>
      <a:lvl3pPr marL="514350" algn="l" defTabSz="514350" rtl="0" eaLnBrk="1" latinLnBrk="0" hangingPunct="1">
        <a:defRPr kumimoji="1" sz="1013" kern="1200">
          <a:solidFill>
            <a:schemeClr val="tx1"/>
          </a:solidFill>
          <a:latin typeface="+mn-lt"/>
          <a:ea typeface="+mn-ea"/>
          <a:cs typeface="+mn-cs"/>
        </a:defRPr>
      </a:lvl3pPr>
      <a:lvl4pPr marL="771525" algn="l" defTabSz="514350" rtl="0" eaLnBrk="1" latinLnBrk="0" hangingPunct="1">
        <a:defRPr kumimoji="1" sz="1013" kern="1200">
          <a:solidFill>
            <a:schemeClr val="tx1"/>
          </a:solidFill>
          <a:latin typeface="+mn-lt"/>
          <a:ea typeface="+mn-ea"/>
          <a:cs typeface="+mn-cs"/>
        </a:defRPr>
      </a:lvl4pPr>
      <a:lvl5pPr marL="1028700" algn="l" defTabSz="514350" rtl="0" eaLnBrk="1" latinLnBrk="0" hangingPunct="1">
        <a:defRPr kumimoji="1" sz="1013" kern="1200">
          <a:solidFill>
            <a:schemeClr val="tx1"/>
          </a:solidFill>
          <a:latin typeface="+mn-lt"/>
          <a:ea typeface="+mn-ea"/>
          <a:cs typeface="+mn-cs"/>
        </a:defRPr>
      </a:lvl5pPr>
      <a:lvl6pPr marL="1285875" algn="l" defTabSz="514350" rtl="0" eaLnBrk="1" latinLnBrk="0" hangingPunct="1">
        <a:defRPr kumimoji="1" sz="1013" kern="1200">
          <a:solidFill>
            <a:schemeClr val="tx1"/>
          </a:solidFill>
          <a:latin typeface="+mn-lt"/>
          <a:ea typeface="+mn-ea"/>
          <a:cs typeface="+mn-cs"/>
        </a:defRPr>
      </a:lvl6pPr>
      <a:lvl7pPr marL="1543050" algn="l" defTabSz="514350" rtl="0" eaLnBrk="1" latinLnBrk="0" hangingPunct="1">
        <a:defRPr kumimoji="1" sz="1013" kern="1200">
          <a:solidFill>
            <a:schemeClr val="tx1"/>
          </a:solidFill>
          <a:latin typeface="+mn-lt"/>
          <a:ea typeface="+mn-ea"/>
          <a:cs typeface="+mn-cs"/>
        </a:defRPr>
      </a:lvl7pPr>
      <a:lvl8pPr marL="1800225" algn="l" defTabSz="514350" rtl="0" eaLnBrk="1" latinLnBrk="0" hangingPunct="1">
        <a:defRPr kumimoji="1" sz="1013" kern="1200">
          <a:solidFill>
            <a:schemeClr val="tx1"/>
          </a:solidFill>
          <a:latin typeface="+mn-lt"/>
          <a:ea typeface="+mn-ea"/>
          <a:cs typeface="+mn-cs"/>
        </a:defRPr>
      </a:lvl8pPr>
      <a:lvl9pPr marL="2057400" algn="l" defTabSz="514350" rtl="0" eaLnBrk="1" latinLnBrk="0" hangingPunct="1">
        <a:defRPr kumimoji="1"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business.ntt-east.co.jp/bizdrive/column/dr00004-024.html"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fields.canpan.info/report/" TargetMode="External"/><Relationship Id="rId2" Type="http://schemas.openxmlformats.org/officeDocument/2006/relationships/image" Target="../media/image1.png"/><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60B187-E804-0402-9509-C3BE62D13AFA}"/>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FCB25016-A05A-0B20-7E35-22BCFB65C6A4}"/>
              </a:ext>
            </a:extLst>
          </p:cNvPr>
          <p:cNvSpPr txBox="1"/>
          <p:nvPr/>
        </p:nvSpPr>
        <p:spPr>
          <a:xfrm>
            <a:off x="251419" y="116632"/>
            <a:ext cx="9441454" cy="369332"/>
          </a:xfrm>
          <a:prstGeom prst="rect">
            <a:avLst/>
          </a:prstGeom>
          <a:noFill/>
          <a:ln>
            <a:noFill/>
          </a:ln>
        </p:spPr>
        <p:txBody>
          <a:bodyPr wrap="square" rtlCol="0" anchor="ctr" anchorCtr="0">
            <a:spAutoFit/>
          </a:bodyPr>
          <a:lstStyle/>
          <a:p>
            <a:pPr algn="ctr"/>
            <a:r>
              <a:rPr kumimoji="1" lang="ja-JP" altLang="en-US" sz="1800" dirty="0">
                <a:latin typeface="Meiryo UI" panose="020B0604030504040204" pitchFamily="50" charset="-128"/>
                <a:ea typeface="Meiryo UI" panose="020B0604030504040204" pitchFamily="50" charset="-128"/>
              </a:rPr>
              <a:t>非常用位置等発信装置　納品報告写真フォーマット</a:t>
            </a:r>
          </a:p>
        </p:txBody>
      </p:sp>
      <p:sp>
        <p:nvSpPr>
          <p:cNvPr id="18" name="テキスト ボックス 17">
            <a:extLst>
              <a:ext uri="{FF2B5EF4-FFF2-40B4-BE49-F238E27FC236}">
                <a16:creationId xmlns:a16="http://schemas.microsoft.com/office/drawing/2014/main" id="{B5D5C2DE-FED9-9FDC-54BC-E83745BA73A1}"/>
              </a:ext>
            </a:extLst>
          </p:cNvPr>
          <p:cNvSpPr txBox="1"/>
          <p:nvPr/>
        </p:nvSpPr>
        <p:spPr>
          <a:xfrm>
            <a:off x="262701" y="586540"/>
            <a:ext cx="9391879" cy="307777"/>
          </a:xfrm>
          <a:prstGeom prst="rect">
            <a:avLst/>
          </a:prstGeom>
          <a:solidFill>
            <a:schemeClr val="bg1">
              <a:lumMod val="95000"/>
            </a:schemeClr>
          </a:solidFill>
          <a:ln>
            <a:noFill/>
          </a:ln>
        </p:spPr>
        <p:txBody>
          <a:bodyPr wrap="square">
            <a:spAutoFit/>
          </a:bodyPr>
          <a:lstStyle/>
          <a:p>
            <a:pPr fontAlgn="t"/>
            <a:r>
              <a:rPr lang="ja-JP" altLang="en-US" b="1" dirty="0">
                <a:latin typeface="Meiryo UI" panose="020B0604030504040204" pitchFamily="50" charset="-128"/>
                <a:ea typeface="Meiryo UI" panose="020B0604030504040204" pitchFamily="50" charset="-128"/>
              </a:rPr>
              <a:t>納品報告写真の提出にあたって</a:t>
            </a:r>
          </a:p>
        </p:txBody>
      </p:sp>
      <p:sp>
        <p:nvSpPr>
          <p:cNvPr id="7" name="テキスト ボックス 6">
            <a:extLst>
              <a:ext uri="{FF2B5EF4-FFF2-40B4-BE49-F238E27FC236}">
                <a16:creationId xmlns:a16="http://schemas.microsoft.com/office/drawing/2014/main" id="{AD890E00-3A46-70C7-7D0F-038B13ECBA3F}"/>
              </a:ext>
            </a:extLst>
          </p:cNvPr>
          <p:cNvSpPr txBox="1"/>
          <p:nvPr/>
        </p:nvSpPr>
        <p:spPr>
          <a:xfrm>
            <a:off x="262702" y="4501310"/>
            <a:ext cx="9430170" cy="307777"/>
          </a:xfrm>
          <a:prstGeom prst="rect">
            <a:avLst/>
          </a:prstGeom>
          <a:solidFill>
            <a:schemeClr val="bg1">
              <a:lumMod val="95000"/>
            </a:schemeClr>
          </a:solidFill>
          <a:ln>
            <a:noFill/>
          </a:ln>
        </p:spPr>
        <p:txBody>
          <a:bodyPr wrap="square">
            <a:spAutoFit/>
          </a:bodyPr>
          <a:lstStyle/>
          <a:p>
            <a:pPr fontAlgn="t"/>
            <a:r>
              <a:rPr lang="ja-JP" altLang="en-US" b="1" dirty="0">
                <a:latin typeface="Meiryo UI" panose="020B0604030504040204" pitchFamily="50" charset="-128"/>
                <a:ea typeface="Meiryo UI" panose="020B0604030504040204" pitchFamily="50" charset="-128"/>
              </a:rPr>
              <a:t>日本財団助成表示ロゴマーク</a:t>
            </a:r>
            <a:r>
              <a:rPr lang="en-US" altLang="ja-JP" b="1" dirty="0">
                <a:latin typeface="Meiryo UI" panose="020B0604030504040204" pitchFamily="50" charset="-128"/>
                <a:ea typeface="Meiryo UI" panose="020B0604030504040204" pitchFamily="50" charset="-128"/>
              </a:rPr>
              <a:t>(</a:t>
            </a:r>
            <a:r>
              <a:rPr lang="ja-JP" altLang="en-US" b="1" dirty="0">
                <a:latin typeface="Meiryo UI" panose="020B0604030504040204" pitchFamily="50" charset="-128"/>
                <a:ea typeface="Meiryo UI" panose="020B0604030504040204" pitchFamily="50" charset="-128"/>
              </a:rPr>
              <a:t>シール仕様</a:t>
            </a:r>
            <a:r>
              <a:rPr lang="en-US" altLang="ja-JP" b="1" dirty="0">
                <a:latin typeface="Meiryo UI" panose="020B0604030504040204" pitchFamily="50" charset="-128"/>
                <a:ea typeface="Meiryo UI" panose="020B0604030504040204" pitchFamily="50" charset="-128"/>
              </a:rPr>
              <a:t>)</a:t>
            </a:r>
            <a:r>
              <a:rPr lang="ja-JP" altLang="en-US" b="1" dirty="0">
                <a:latin typeface="Meiryo UI" panose="020B0604030504040204" pitchFamily="50" charset="-128"/>
                <a:ea typeface="Meiryo UI" panose="020B0604030504040204" pitchFamily="50" charset="-128"/>
              </a:rPr>
              <a:t>をご使用ください</a:t>
            </a:r>
          </a:p>
        </p:txBody>
      </p:sp>
      <p:sp>
        <p:nvSpPr>
          <p:cNvPr id="2" name="テキスト ボックス 1">
            <a:extLst>
              <a:ext uri="{FF2B5EF4-FFF2-40B4-BE49-F238E27FC236}">
                <a16:creationId xmlns:a16="http://schemas.microsoft.com/office/drawing/2014/main" id="{4913233A-4B38-CE98-AAE8-AC95580FF0BE}"/>
              </a:ext>
            </a:extLst>
          </p:cNvPr>
          <p:cNvSpPr txBox="1"/>
          <p:nvPr/>
        </p:nvSpPr>
        <p:spPr>
          <a:xfrm>
            <a:off x="254464" y="4858342"/>
            <a:ext cx="9235039" cy="1389932"/>
          </a:xfrm>
          <a:prstGeom prst="rect">
            <a:avLst/>
          </a:prstGeom>
          <a:noFill/>
          <a:ln>
            <a:noFill/>
          </a:ln>
        </p:spPr>
        <p:txBody>
          <a:bodyPr wrap="square">
            <a:spAutoFit/>
          </a:bodyPr>
          <a:lstStyle/>
          <a:p>
            <a:pPr marL="171450" indent="-171450">
              <a:lnSpc>
                <a:spcPct val="200000"/>
              </a:lnSpc>
              <a:buFont typeface="Wingdings" panose="05000000000000000000" pitchFamily="2" charset="2"/>
              <a:buChar char="Ø"/>
            </a:pPr>
            <a:r>
              <a:rPr lang="ja-JP" altLang="en-US" sz="1100" dirty="0">
                <a:latin typeface="Meiryo UI" panose="020B0604030504040204" pitchFamily="50" charset="-128"/>
                <a:ea typeface="Meiryo UI" panose="020B0604030504040204" pitchFamily="50" charset="-128"/>
              </a:rPr>
              <a:t>納品報告書で使用していただく日本財団ロゴシールは、給付審査完了後に、遊漁船事業者宛に宅配便で送付します。</a:t>
            </a:r>
            <a:endParaRPr lang="en-US" altLang="ja-JP" sz="1100" dirty="0">
              <a:latin typeface="Meiryo UI" panose="020B0604030504040204" pitchFamily="50" charset="-128"/>
              <a:ea typeface="Meiryo UI" panose="020B0604030504040204" pitchFamily="50" charset="-128"/>
            </a:endParaRPr>
          </a:p>
          <a:p>
            <a:pPr marL="171450" indent="-171450">
              <a:lnSpc>
                <a:spcPct val="200000"/>
              </a:lnSpc>
              <a:buFont typeface="Wingdings" panose="05000000000000000000" pitchFamily="2" charset="2"/>
              <a:buChar char="Ø"/>
            </a:pPr>
            <a:r>
              <a:rPr lang="ja-JP" altLang="en-US" sz="1100" dirty="0">
                <a:latin typeface="Meiryo UI" panose="020B0604030504040204" pitchFamily="50" charset="-128"/>
                <a:ea typeface="Meiryo UI" panose="020B0604030504040204" pitchFamily="50" charset="-128"/>
              </a:rPr>
              <a:t>給付審査完了後よりおよそ〇〇日間程度でお届けします。</a:t>
            </a:r>
            <a:endParaRPr lang="en-US" altLang="ja-JP" sz="1100" dirty="0">
              <a:latin typeface="Meiryo UI" panose="020B0604030504040204" pitchFamily="50" charset="-128"/>
              <a:ea typeface="Meiryo UI" panose="020B0604030504040204" pitchFamily="50" charset="-128"/>
            </a:endParaRPr>
          </a:p>
          <a:p>
            <a:pPr marL="171450" indent="-171450">
              <a:lnSpc>
                <a:spcPct val="200000"/>
              </a:lnSpc>
              <a:buFont typeface="Wingdings" panose="05000000000000000000" pitchFamily="2" charset="2"/>
              <a:buChar char="Ø"/>
            </a:pPr>
            <a:r>
              <a:rPr lang="ja-JP" altLang="en-US" sz="1100" dirty="0">
                <a:latin typeface="Meiryo UI" panose="020B0604030504040204" pitchFamily="50" charset="-128"/>
                <a:ea typeface="Meiryo UI" panose="020B0604030504040204" pitchFamily="50" charset="-128"/>
              </a:rPr>
              <a:t>遊漁船事業者宛に送付しますので、宅配便で送付できる住所、電話番号を申請時に登録してください。</a:t>
            </a:r>
            <a:endParaRPr lang="en-US" altLang="ja-JP" sz="1100" dirty="0">
              <a:latin typeface="Meiryo UI" panose="020B0604030504040204" pitchFamily="50" charset="-128"/>
              <a:ea typeface="Meiryo UI" panose="020B0604030504040204" pitchFamily="50" charset="-128"/>
            </a:endParaRPr>
          </a:p>
          <a:p>
            <a:pPr marL="171450" indent="-171450">
              <a:lnSpc>
                <a:spcPct val="200000"/>
              </a:lnSpc>
              <a:buFont typeface="Wingdings" panose="05000000000000000000" pitchFamily="2" charset="2"/>
              <a:buChar char="Ø"/>
            </a:pPr>
            <a:r>
              <a:rPr lang="ja-JP" altLang="en-US" sz="1100" dirty="0">
                <a:latin typeface="Meiryo UI" panose="020B0604030504040204" pitchFamily="50" charset="-128"/>
                <a:ea typeface="Meiryo UI" panose="020B0604030504040204" pitchFamily="50" charset="-128"/>
              </a:rPr>
              <a:t>シール仕様の日本財団ロゴシールでないと納品報告写真を受け取ることができませんので、お手元にシールが届かない場合は等は事務局までお問い合わせください。</a:t>
            </a:r>
            <a:endParaRPr lang="en-US" altLang="ja-JP" sz="1100" dirty="0">
              <a:latin typeface="Meiryo UI" panose="020B0604030504040204" pitchFamily="50" charset="-128"/>
              <a:ea typeface="Meiryo UI" panose="020B0604030504040204" pitchFamily="50" charset="-128"/>
            </a:endParaRPr>
          </a:p>
        </p:txBody>
      </p:sp>
      <p:sp>
        <p:nvSpPr>
          <p:cNvPr id="3" name="テキスト ボックス 2">
            <a:extLst>
              <a:ext uri="{FF2B5EF4-FFF2-40B4-BE49-F238E27FC236}">
                <a16:creationId xmlns:a16="http://schemas.microsoft.com/office/drawing/2014/main" id="{DCC2CF33-4FE2-AED1-1701-161506E24894}"/>
              </a:ext>
            </a:extLst>
          </p:cNvPr>
          <p:cNvSpPr txBox="1"/>
          <p:nvPr/>
        </p:nvSpPr>
        <p:spPr>
          <a:xfrm>
            <a:off x="215989" y="958930"/>
            <a:ext cx="9512314" cy="3323987"/>
          </a:xfrm>
          <a:prstGeom prst="rect">
            <a:avLst/>
          </a:prstGeom>
          <a:noFill/>
          <a:ln>
            <a:noFill/>
          </a:ln>
        </p:spPr>
        <p:txBody>
          <a:bodyPr wrap="square">
            <a:spAutoFit/>
          </a:bodyPr>
          <a:lstStyle/>
          <a:p>
            <a:pPr fontAlgn="t"/>
            <a:r>
              <a:rPr lang="ja-JP" altLang="en-US" sz="1200" b="0" i="0" u="none" strike="noStrike" dirty="0">
                <a:effectLst/>
                <a:latin typeface="Meiryo UI" panose="020B0604030504040204" pitchFamily="50" charset="-128"/>
                <a:ea typeface="Meiryo UI" panose="020B0604030504040204" pitchFamily="50" charset="-128"/>
              </a:rPr>
              <a:t>安全設備本体を対象に、</a:t>
            </a:r>
            <a:r>
              <a:rPr lang="ja-JP" altLang="en-US" sz="1200" dirty="0">
                <a:latin typeface="Meiryo UI" panose="020B0604030504040204" pitchFamily="50" charset="-128"/>
                <a:ea typeface="Meiryo UI" panose="020B0604030504040204" pitchFamily="50" charset="-128"/>
              </a:rPr>
              <a:t> ①船舶の全景写真</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船舶名確認用</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、②船舶の全景写真</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登録番号確認用</a:t>
            </a:r>
            <a:r>
              <a:rPr lang="en-US" altLang="ja-JP" sz="1200" dirty="0">
                <a:latin typeface="Meiryo UI" panose="020B0604030504040204" pitchFamily="50" charset="-128"/>
                <a:ea typeface="Meiryo UI" panose="020B0604030504040204" pitchFamily="50" charset="-128"/>
              </a:rPr>
              <a:t>) </a:t>
            </a:r>
            <a:r>
              <a:rPr lang="ja-JP" altLang="en-US" sz="1200" b="0" i="0" u="none" strike="noStrike" dirty="0">
                <a:effectLst/>
                <a:latin typeface="Meiryo UI" panose="020B0604030504040204" pitchFamily="50" charset="-128"/>
                <a:ea typeface="Meiryo UI" panose="020B0604030504040204" pitchFamily="50" charset="-128"/>
              </a:rPr>
              <a:t>、③</a:t>
            </a:r>
            <a:r>
              <a:rPr lang="ja-JP" altLang="en-US" sz="1200" dirty="0">
                <a:latin typeface="Meiryo UI" panose="020B0604030504040204" pitchFamily="50" charset="-128"/>
                <a:ea typeface="Meiryo UI" panose="020B0604030504040204" pitchFamily="50" charset="-128"/>
              </a:rPr>
              <a:t>日本財団ロゴシール</a:t>
            </a:r>
            <a:r>
              <a:rPr lang="ja-JP" altLang="en-US" sz="1200" b="0" i="0" u="none" strike="noStrike" dirty="0">
                <a:effectLst/>
                <a:latin typeface="Meiryo UI" panose="020B0604030504040204" pitchFamily="50" charset="-128"/>
                <a:ea typeface="Meiryo UI" panose="020B0604030504040204" pitchFamily="50" charset="-128"/>
              </a:rPr>
              <a:t>を貼り付けた安全設備本体の全景写真、④安全設備本体の拡大写真、</a:t>
            </a:r>
            <a:r>
              <a:rPr lang="ja-JP" altLang="en-US" sz="1200" dirty="0">
                <a:latin typeface="Meiryo UI" panose="020B0604030504040204" pitchFamily="50" charset="-128"/>
                <a:ea typeface="Meiryo UI" panose="020B0604030504040204" pitchFamily="50" charset="-128"/>
              </a:rPr>
              <a:t>⑤船体又は船橋に日本財団ロゴシールを貼り付けた写真</a:t>
            </a:r>
            <a:r>
              <a:rPr lang="ja-JP" altLang="en-US" sz="1200" b="0" i="0" u="none" strike="noStrike" dirty="0">
                <a:effectLst/>
                <a:latin typeface="Meiryo UI" panose="020B0604030504040204" pitchFamily="50" charset="-128"/>
                <a:ea typeface="Meiryo UI" panose="020B0604030504040204" pitchFamily="50" charset="-128"/>
              </a:rPr>
              <a:t>の５種類の納品報告写真を撮影して専用フォーマットにて報告していただきます。</a:t>
            </a:r>
            <a:endParaRPr lang="en-US" altLang="ja-JP" sz="1200" dirty="0">
              <a:latin typeface="Meiryo UI" panose="020B0604030504040204" pitchFamily="50" charset="-128"/>
              <a:ea typeface="Meiryo UI" panose="020B0604030504040204" pitchFamily="50" charset="-128"/>
            </a:endParaRPr>
          </a:p>
          <a:p>
            <a:pPr fontAlgn="t"/>
            <a:endParaRPr lang="en-US" altLang="ja-JP" sz="500" dirty="0">
              <a:latin typeface="Meiryo UI" panose="020B0604030504040204" pitchFamily="50" charset="-128"/>
              <a:ea typeface="Meiryo UI" panose="020B0604030504040204" pitchFamily="50" charset="-128"/>
            </a:endParaRPr>
          </a:p>
          <a:p>
            <a:pPr fontAlgn="t"/>
            <a:r>
              <a:rPr lang="ja-JP" altLang="en-US" sz="1200" dirty="0">
                <a:latin typeface="Meiryo UI" panose="020B0604030504040204" pitchFamily="50" charset="-128"/>
                <a:ea typeface="Meiryo UI" panose="020B0604030504040204" pitchFamily="50" charset="-128"/>
              </a:rPr>
              <a:t>５種類の納品報告写真は、次ページ以降１ページに１枚を貼り付けて提出してください。</a:t>
            </a:r>
            <a:endParaRPr lang="en-US" altLang="ja-JP" sz="1200" dirty="0">
              <a:latin typeface="Meiryo UI" panose="020B0604030504040204" pitchFamily="50" charset="-128"/>
              <a:ea typeface="Meiryo UI" panose="020B0604030504040204" pitchFamily="50" charset="-128"/>
            </a:endParaRPr>
          </a:p>
          <a:p>
            <a:pPr marL="171450" indent="-171450" fontAlgn="t">
              <a:buFont typeface="Wingdings" panose="05000000000000000000" pitchFamily="2" charset="2"/>
              <a:buChar char="Ø"/>
            </a:pP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r>
              <a:rPr lang="ja-JP" altLang="en-US" sz="1200" dirty="0">
                <a:latin typeface="Meiryo UI" panose="020B0604030504040204" pitchFamily="50" charset="-128"/>
                <a:ea typeface="Meiryo UI" panose="020B0604030504040204" pitchFamily="50" charset="-128"/>
              </a:rPr>
              <a:t>船舶全景写真では船舶本体の「船舶名」と「登録番号」が確認できるように撮影してください。 「船舶名」と「登録番号」の両方が確認できない場合は再提出を求めます。</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「船舶名」「登録番号」が確認できる状態で、船舶全景を写すことが困難な場合、船舶全体の</a:t>
            </a:r>
            <a:r>
              <a:rPr lang="en-US" altLang="ja-JP" sz="1200" dirty="0">
                <a:latin typeface="Meiryo UI" panose="020B0604030504040204" pitchFamily="50" charset="-128"/>
                <a:ea typeface="Meiryo UI" panose="020B0604030504040204" pitchFamily="50" charset="-128"/>
              </a:rPr>
              <a:t>2/3</a:t>
            </a:r>
            <a:r>
              <a:rPr lang="ja-JP" altLang="en-US" sz="1200" dirty="0">
                <a:latin typeface="Meiryo UI" panose="020B0604030504040204" pitchFamily="50" charset="-128"/>
                <a:ea typeface="Meiryo UI" panose="020B0604030504040204" pitchFamily="50" charset="-128"/>
              </a:rPr>
              <a:t>が写っていれば問題ありません。</a:t>
            </a:r>
            <a:endParaRPr lang="en-US" altLang="ja-JP" sz="12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r>
              <a:rPr lang="ja-JP" altLang="en-US" sz="1200" dirty="0">
                <a:latin typeface="Meiryo UI" panose="020B0604030504040204" pitchFamily="50" charset="-128"/>
                <a:ea typeface="Meiryo UI" panose="020B0604030504040204" pitchFamily="50" charset="-128"/>
              </a:rPr>
              <a:t>安全設備全景写真には、安全設備本体に日本財団ロゴシールを貼り付けて、船舶に設置されている状態の安全設備全景を撮影してください。　　　　　非常位置等発信装置でケースがある場合（</a:t>
            </a:r>
            <a:r>
              <a:rPr lang="en-US" altLang="ja-JP" sz="1200" dirty="0">
                <a:latin typeface="Meiryo UI" panose="020B0604030504040204" pitchFamily="50" charset="-128"/>
                <a:ea typeface="Meiryo UI" panose="020B0604030504040204" pitchFamily="50" charset="-128"/>
              </a:rPr>
              <a:t>EPIRB</a:t>
            </a:r>
            <a:r>
              <a:rPr lang="ja-JP" altLang="en-US" sz="1200" dirty="0">
                <a:latin typeface="Meiryo UI" panose="020B0604030504040204" pitchFamily="50" charset="-128"/>
                <a:ea typeface="Meiryo UI" panose="020B0604030504040204" pitchFamily="50" charset="-128"/>
              </a:rPr>
              <a:t>）は、外ケースに日本財団ロゴシールを貼り付けてください。　　　　　　　　　　　　　　　　　　　　　　　</a:t>
            </a:r>
            <a:endParaRPr lang="en-US" altLang="ja-JP" sz="12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r>
              <a:rPr lang="ja-JP" altLang="en-US" sz="1200" dirty="0">
                <a:latin typeface="Meiryo UI" panose="020B0604030504040204" pitchFamily="50" charset="-128"/>
                <a:ea typeface="Meiryo UI" panose="020B0604030504040204" pitchFamily="50" charset="-128"/>
              </a:rPr>
              <a:t>安全設備拡大写真では安全設備本体の型番・製造番号がわかるように写真を撮影してください。写真にて型番・製造番号が確認できない場合は再提出を求めます。</a:t>
            </a: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r>
              <a:rPr lang="ja-JP" altLang="en-US" sz="1200" dirty="0">
                <a:latin typeface="Meiryo UI" panose="020B0604030504040204" pitchFamily="50" charset="-128"/>
                <a:ea typeface="Meiryo UI" panose="020B0604030504040204" pitchFamily="50" charset="-128"/>
              </a:rPr>
              <a:t>船体又は船橋に貼り付けた日本財団ロゴシールの写真では、よく見える位置に貼り付けしたことがわかるようにロゴマークを撮影してください。　　　　　　　　</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日本財団ロゴシールの貼付が確認できない場合は、補助金を支給できませんのでご注意ください。</a:t>
            </a:r>
            <a:endParaRPr lang="en-US" altLang="ja-JP" sz="1200" dirty="0">
              <a:latin typeface="Meiryo UI" panose="020B0604030504040204" pitchFamily="50" charset="-128"/>
              <a:ea typeface="Meiryo UI" panose="020B0604030504040204" pitchFamily="50" charset="-128"/>
            </a:endParaRPr>
          </a:p>
          <a:p>
            <a:pPr marL="228600" indent="-228600" fontAlgn="t">
              <a:buFont typeface="+mj-ea"/>
              <a:buAutoNum type="circleNumDbPlain"/>
            </a:pPr>
            <a:endParaRPr lang="en-US" altLang="ja-JP" sz="600" dirty="0">
              <a:latin typeface="Meiryo UI" panose="020B0604030504040204" pitchFamily="50" charset="-128"/>
              <a:ea typeface="Meiryo UI" panose="020B0604030504040204" pitchFamily="50" charset="-128"/>
            </a:endParaRPr>
          </a:p>
          <a:p>
            <a:pPr fontAlgn="t"/>
            <a:r>
              <a:rPr lang="ja-JP" altLang="en-US" sz="1100" dirty="0">
                <a:latin typeface="Meiryo UI" panose="020B0604030504040204" pitchFamily="50" charset="-128"/>
                <a:ea typeface="Meiryo UI" panose="020B0604030504040204" pitchFamily="50" charset="-128"/>
              </a:rPr>
              <a:t>　　</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申請システムに格納できるファイル容量は</a:t>
            </a:r>
            <a:r>
              <a:rPr lang="en-US" altLang="ja-JP" sz="1100" dirty="0">
                <a:latin typeface="Meiryo UI" panose="020B0604030504040204" pitchFamily="50" charset="-128"/>
                <a:ea typeface="Meiryo UI" panose="020B0604030504040204" pitchFamily="50" charset="-128"/>
              </a:rPr>
              <a:t>25MB</a:t>
            </a:r>
            <a:r>
              <a:rPr lang="ja-JP" altLang="en-US" sz="1100" dirty="0">
                <a:latin typeface="Meiryo UI" panose="020B0604030504040204" pitchFamily="50" charset="-128"/>
                <a:ea typeface="Meiryo UI" panose="020B0604030504040204" pitchFamily="50" charset="-128"/>
              </a:rPr>
              <a:t>までとなっています。上限を超えた場合はパワーポイントの画像容量を減らしてからファイルを格納し直してください。</a:t>
            </a:r>
            <a:endParaRPr lang="en-US" altLang="ja-JP" sz="1100" dirty="0">
              <a:latin typeface="Meiryo UI" panose="020B0604030504040204" pitchFamily="50" charset="-128"/>
              <a:ea typeface="Meiryo UI" panose="020B0604030504040204" pitchFamily="50" charset="-128"/>
            </a:endParaRPr>
          </a:p>
          <a:p>
            <a:pPr fontAlgn="t"/>
            <a:r>
              <a:rPr lang="ja-JP" altLang="en-US" sz="1200" dirty="0">
                <a:latin typeface="Meiryo UI" panose="020B0604030504040204" pitchFamily="50" charset="-128"/>
                <a:ea typeface="Meiryo UI" panose="020B0604030504040204" pitchFamily="50" charset="-128"/>
              </a:rPr>
              <a:t> 　 </a:t>
            </a:r>
            <a:r>
              <a:rPr lang="ja-JP" altLang="en-US" sz="1100" dirty="0">
                <a:latin typeface="Meiryo UI" panose="020B0604030504040204" pitchFamily="50" charset="-128"/>
                <a:ea typeface="Meiryo UI" panose="020B0604030504040204" pitchFamily="50" charset="-128"/>
              </a:rPr>
              <a:t>参考：パワーポイントの画像圧縮方法紹介ページ</a:t>
            </a:r>
            <a:r>
              <a:rPr lang="en-US" altLang="ja-JP" sz="1100" dirty="0">
                <a:latin typeface="Meiryo UI" panose="020B0604030504040204" pitchFamily="50" charset="-128"/>
                <a:ea typeface="Meiryo UI" panose="020B0604030504040204" pitchFamily="50" charset="-128"/>
              </a:rPr>
              <a:t>(NTT</a:t>
            </a:r>
            <a:r>
              <a:rPr lang="ja-JP" altLang="en-US" sz="1100" dirty="0">
                <a:latin typeface="Meiryo UI" panose="020B0604030504040204" pitchFamily="50" charset="-128"/>
                <a:ea typeface="Meiryo UI" panose="020B0604030504040204" pitchFamily="50" charset="-128"/>
              </a:rPr>
              <a:t>東日本</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　　</a:t>
            </a:r>
            <a:r>
              <a:rPr lang="en-US" altLang="ja-JP" sz="1100" dirty="0">
                <a:solidFill>
                  <a:srgbClr val="0070C0"/>
                </a:solidFill>
                <a:latin typeface="Meiryo UI" panose="020B0604030504040204" pitchFamily="50" charset="-128"/>
                <a:ea typeface="Meiryo UI" panose="020B0604030504040204" pitchFamily="50" charset="-128"/>
                <a:hlinkClick r:id="rId2">
                  <a:extLst>
                    <a:ext uri="{A12FA001-AC4F-418D-AE19-62706E023703}">
                      <ahyp:hlinkClr xmlns:ahyp="http://schemas.microsoft.com/office/drawing/2018/hyperlinkcolor" val="tx"/>
                    </a:ext>
                  </a:extLst>
                </a:hlinkClick>
              </a:rPr>
              <a:t>https://business.ntt-east.co.jp/bizdrive/column/dr00004-024.html</a:t>
            </a:r>
            <a:endParaRPr lang="en-US" altLang="ja-JP" sz="1100" dirty="0">
              <a:solidFill>
                <a:srgbClr val="0070C0"/>
              </a:solidFill>
              <a:latin typeface="Meiryo UI" panose="020B0604030504040204" pitchFamily="50" charset="-128"/>
              <a:ea typeface="Meiryo UI" panose="020B0604030504040204" pitchFamily="50" charset="-128"/>
            </a:endParaRPr>
          </a:p>
          <a:p>
            <a:pPr fontAlgn="t"/>
            <a:endParaRPr lang="en-US" altLang="ja-JP" sz="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07790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EC87C-B9BA-0E19-1A95-E5E5B6E418CD}"/>
            </a:ext>
          </a:extLst>
        </p:cNvPr>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A3F6E80E-233D-7FE7-4037-C10FCE389879}"/>
              </a:ext>
            </a:extLst>
          </p:cNvPr>
          <p:cNvSpPr txBox="1"/>
          <p:nvPr/>
        </p:nvSpPr>
        <p:spPr>
          <a:xfrm>
            <a:off x="239300" y="364152"/>
            <a:ext cx="9538235" cy="461665"/>
          </a:xfrm>
          <a:prstGeom prst="rect">
            <a:avLst/>
          </a:prstGeom>
          <a:solidFill>
            <a:schemeClr val="bg1">
              <a:lumMod val="95000"/>
            </a:schemeClr>
          </a:solidFill>
          <a:ln>
            <a:noFill/>
          </a:ln>
        </p:spPr>
        <p:txBody>
          <a:bodyPr wrap="square">
            <a:spAutoFit/>
          </a:bodyPr>
          <a:lstStyle/>
          <a:p>
            <a:pPr marL="0" marR="0" lvl="0" indent="0" algn="l" defTabSz="914400" rtl="0" eaLnBrk="0" fontAlgn="t" latinLnBrk="0" hangingPunct="0">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（参考）日本財団助成表示ロゴマーク</a:t>
            </a:r>
            <a:r>
              <a:rPr kumimoji="1" lang="en-US" altLang="ja-JP"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専用シール</a:t>
            </a:r>
            <a:r>
              <a:rPr kumimoji="1" lang="en-US" altLang="ja-JP"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2400" b="1"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貼付イメージについて</a:t>
            </a:r>
          </a:p>
        </p:txBody>
      </p:sp>
      <p:pic>
        <p:nvPicPr>
          <p:cNvPr id="7" name="図 6" descr="床に置かれたスーツケース&#10;&#10;AI によって生成されたコンテンツは間違っている可能性があります。">
            <a:extLst>
              <a:ext uri="{FF2B5EF4-FFF2-40B4-BE49-F238E27FC236}">
                <a16:creationId xmlns:a16="http://schemas.microsoft.com/office/drawing/2014/main" id="{4959C539-9866-1543-01D8-846732F6A17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957" y="2379155"/>
            <a:ext cx="2525299" cy="3649817"/>
          </a:xfrm>
          <a:prstGeom prst="rect">
            <a:avLst/>
          </a:prstGeom>
          <a:ln>
            <a:solidFill>
              <a:schemeClr val="tx1"/>
            </a:solidFill>
          </a:ln>
        </p:spPr>
      </p:pic>
      <p:pic>
        <p:nvPicPr>
          <p:cNvPr id="13" name="図 12" descr="グラフィカル ユーザー インターフェイス&#10;&#10;AI によって生成されたコンテンツは間違っている可能性があります。">
            <a:extLst>
              <a:ext uri="{FF2B5EF4-FFF2-40B4-BE49-F238E27FC236}">
                <a16:creationId xmlns:a16="http://schemas.microsoft.com/office/drawing/2014/main" id="{85848E82-D97F-CA1A-B1C8-E3206FA6A133}"/>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 contrast="10000"/>
                    </a14:imgEffect>
                  </a14:imgLayer>
                </a14:imgProps>
              </a:ext>
              <a:ext uri="{28A0092B-C50C-407E-A947-70E740481C1C}">
                <a14:useLocalDpi xmlns:a14="http://schemas.microsoft.com/office/drawing/2010/main" val="0"/>
              </a:ext>
            </a:extLst>
          </a:blip>
          <a:srcRect t="703"/>
          <a:stretch/>
        </p:blipFill>
        <p:spPr>
          <a:xfrm>
            <a:off x="3793084" y="2379155"/>
            <a:ext cx="2376264" cy="3325720"/>
          </a:xfrm>
          <a:prstGeom prst="rect">
            <a:avLst/>
          </a:prstGeom>
          <a:noFill/>
          <a:ln>
            <a:solidFill>
              <a:schemeClr val="tx1"/>
            </a:solidFill>
          </a:ln>
        </p:spPr>
      </p:pic>
      <p:sp>
        <p:nvSpPr>
          <p:cNvPr id="26" name="楕円 25">
            <a:extLst>
              <a:ext uri="{FF2B5EF4-FFF2-40B4-BE49-F238E27FC236}">
                <a16:creationId xmlns:a16="http://schemas.microsoft.com/office/drawing/2014/main" id="{9702AA85-6466-94B4-42E1-941CE9B51B10}"/>
              </a:ext>
            </a:extLst>
          </p:cNvPr>
          <p:cNvSpPr/>
          <p:nvPr/>
        </p:nvSpPr>
        <p:spPr>
          <a:xfrm>
            <a:off x="2011886" y="3794869"/>
            <a:ext cx="792088" cy="720080"/>
          </a:xfrm>
          <a:prstGeom prst="ellipse">
            <a:avLst/>
          </a:prstGeom>
          <a:noFill/>
          <a:ln w="3810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pic>
        <p:nvPicPr>
          <p:cNvPr id="23" name="図 22">
            <a:extLst>
              <a:ext uri="{FF2B5EF4-FFF2-40B4-BE49-F238E27FC236}">
                <a16:creationId xmlns:a16="http://schemas.microsoft.com/office/drawing/2014/main" id="{3C46B5AC-6834-CC56-B3F9-80616E8FE5EF}"/>
              </a:ext>
            </a:extLst>
          </p:cNvPr>
          <p:cNvPicPr>
            <a:picLocks noChangeAspect="1"/>
          </p:cNvPicPr>
          <p:nvPr/>
        </p:nvPicPr>
        <p:blipFill>
          <a:blip r:embed="rId5" cstate="print">
            <a:extLst>
              <a:ext uri="{BEBA8EAE-BF5A-486C-A8C5-ECC9F3942E4B}">
                <a14:imgProps xmlns:a14="http://schemas.microsoft.com/office/drawing/2010/main">
                  <a14:imgLayer r:embed="rId6">
                    <a14:imgEffect>
                      <a14:sharpenSoften amount="9000"/>
                    </a14:imgEffect>
                    <a14:imgEffect>
                      <a14:brightnessContrast bright="20000" contrast="31000"/>
                    </a14:imgEffect>
                  </a14:imgLayer>
                </a14:imgProps>
              </a:ext>
              <a:ext uri="{28A0092B-C50C-407E-A947-70E740481C1C}">
                <a14:useLocalDpi xmlns:a14="http://schemas.microsoft.com/office/drawing/2010/main" val="0"/>
              </a:ext>
            </a:extLst>
          </a:blip>
          <a:srcRect l="5536"/>
          <a:stretch/>
        </p:blipFill>
        <p:spPr>
          <a:xfrm>
            <a:off x="6537176" y="2379372"/>
            <a:ext cx="2563979" cy="1902994"/>
          </a:xfrm>
          <a:prstGeom prst="rect">
            <a:avLst/>
          </a:prstGeom>
          <a:ln>
            <a:solidFill>
              <a:schemeClr val="tx1"/>
            </a:solidFill>
          </a:ln>
        </p:spPr>
      </p:pic>
      <p:sp>
        <p:nvSpPr>
          <p:cNvPr id="6" name="楕円 5">
            <a:extLst>
              <a:ext uri="{FF2B5EF4-FFF2-40B4-BE49-F238E27FC236}">
                <a16:creationId xmlns:a16="http://schemas.microsoft.com/office/drawing/2014/main" id="{EAB6631A-0382-0148-9CB9-A4548D2E693A}"/>
              </a:ext>
            </a:extLst>
          </p:cNvPr>
          <p:cNvSpPr/>
          <p:nvPr/>
        </p:nvSpPr>
        <p:spPr>
          <a:xfrm>
            <a:off x="7473280" y="2661112"/>
            <a:ext cx="792088" cy="720080"/>
          </a:xfrm>
          <a:prstGeom prst="ellipse">
            <a:avLst/>
          </a:prstGeom>
          <a:noFill/>
          <a:ln w="3810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8" name="楕円 7">
            <a:extLst>
              <a:ext uri="{FF2B5EF4-FFF2-40B4-BE49-F238E27FC236}">
                <a16:creationId xmlns:a16="http://schemas.microsoft.com/office/drawing/2014/main" id="{D2E4A4C8-2A72-8A97-090E-57CA62BDBACD}"/>
              </a:ext>
            </a:extLst>
          </p:cNvPr>
          <p:cNvSpPr/>
          <p:nvPr/>
        </p:nvSpPr>
        <p:spPr>
          <a:xfrm>
            <a:off x="4537185" y="4269361"/>
            <a:ext cx="792088" cy="720080"/>
          </a:xfrm>
          <a:prstGeom prst="ellipse">
            <a:avLst/>
          </a:prstGeom>
          <a:noFill/>
          <a:ln w="3810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9" name="テキスト ボックス 8">
            <a:extLst>
              <a:ext uri="{FF2B5EF4-FFF2-40B4-BE49-F238E27FC236}">
                <a16:creationId xmlns:a16="http://schemas.microsoft.com/office/drawing/2014/main" id="{84608F29-56E5-776A-482C-F943D2EEFC78}"/>
              </a:ext>
            </a:extLst>
          </p:cNvPr>
          <p:cNvSpPr txBox="1"/>
          <p:nvPr/>
        </p:nvSpPr>
        <p:spPr>
          <a:xfrm>
            <a:off x="3926180" y="6061130"/>
            <a:ext cx="5730446" cy="505459"/>
          </a:xfrm>
          <a:prstGeom prst="rect">
            <a:avLst/>
          </a:prstGeom>
          <a:noFill/>
          <a:ln>
            <a:noFill/>
          </a:ln>
        </p:spPr>
        <p:txBody>
          <a:bodyPr wrap="square">
            <a:spAutoFit/>
          </a:bodyPr>
          <a:lstStyle/>
          <a:p>
            <a:pPr marL="0" marR="0" lvl="0" indent="0" algn="l" defTabSz="914400" rtl="0" eaLnBrk="0" fontAlgn="base" latinLnBrk="0" hangingPunct="0">
              <a:lnSpc>
                <a:spcPct val="13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引用元：日本財団運営</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HP</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CANPAN</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br>
              <a:rPr kumimoji="1" lang="en-US" altLang="ja-JP"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b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公益活動に関する事業成果物一覧ページ（</a:t>
            </a:r>
            <a:r>
              <a:rPr kumimoji="1" lang="en-US" altLang="ja-JP" sz="1100" b="0" i="0" u="none" strike="noStrike" kern="1200" cap="none" spc="0" normalizeH="0" baseline="0" noProof="0" dirty="0">
                <a:ln>
                  <a:noFill/>
                </a:ln>
                <a:solidFill>
                  <a:srgbClr val="0070C0"/>
                </a:solidFill>
                <a:effectLst/>
                <a:uLnTx/>
                <a:uFillTx/>
                <a:latin typeface="Meiryo UI" panose="020B0604030504040204" pitchFamily="50" charset="-128"/>
                <a:ea typeface="Meiryo UI" panose="020B0604030504040204" pitchFamily="50" charset="-128"/>
                <a:cs typeface="+mn-cs"/>
                <a:hlinkClick r:id="rId7">
                  <a:extLst>
                    <a:ext uri="{A12FA001-AC4F-418D-AE19-62706E023703}">
                      <ahyp:hlinkClr xmlns:ahyp="http://schemas.microsoft.com/office/drawing/2018/hyperlinkcolor" val="tx"/>
                    </a:ext>
                  </a:extLst>
                </a:hlinkClick>
              </a:rPr>
              <a:t>https://fields.canpan.info/report/</a:t>
            </a:r>
            <a:r>
              <a:rPr kumimoji="1" lang="ja-JP" altLang="en-US" sz="11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t>
            </a:r>
            <a:r>
              <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a:t>
            </a:r>
            <a:endParaRPr kumimoji="1" lang="en-US" altLang="ja-JP"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2" name="テキスト ボックス 1">
            <a:extLst>
              <a:ext uri="{FF2B5EF4-FFF2-40B4-BE49-F238E27FC236}">
                <a16:creationId xmlns:a16="http://schemas.microsoft.com/office/drawing/2014/main" id="{B9EFDEA9-0C31-9CF5-222D-E0BE1466E496}"/>
              </a:ext>
            </a:extLst>
          </p:cNvPr>
          <p:cNvSpPr txBox="1"/>
          <p:nvPr/>
        </p:nvSpPr>
        <p:spPr>
          <a:xfrm>
            <a:off x="368520" y="851286"/>
            <a:ext cx="8946774" cy="1126462"/>
          </a:xfrm>
          <a:prstGeom prst="rect">
            <a:avLst/>
          </a:prstGeom>
          <a:noFill/>
          <a:ln>
            <a:noFill/>
          </a:ln>
        </p:spPr>
        <p:txBody>
          <a:bodyPr wrap="square">
            <a:spAutoFit/>
          </a:bodyPr>
          <a:lstStyle/>
          <a:p>
            <a:pPr marL="171450" marR="0" lvl="0" indent="-171450" algn="l" defTabSz="914400" rtl="0" eaLnBrk="0" fontAlgn="base" latinLnBrk="0" hangingPunct="0">
              <a:lnSpc>
                <a:spcPct val="130000"/>
              </a:lnSpc>
              <a:spcBef>
                <a:spcPct val="0"/>
              </a:spcBef>
              <a:spcAft>
                <a:spcPct val="0"/>
              </a:spcAft>
              <a:buClrTx/>
              <a:buSzTx/>
              <a:buFont typeface="Wingdings" panose="05000000000000000000" pitchFamily="2" charset="2"/>
              <a:buChar char="Ø"/>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他事業での日本財団助成表示ロゴマーク貼付写真の一例です。</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171450" marR="0" lvl="0" indent="-171450" algn="l" defTabSz="914400" rtl="0" eaLnBrk="0" fontAlgn="base" latinLnBrk="0" hangingPunct="0">
              <a:lnSpc>
                <a:spcPct val="130000"/>
              </a:lnSpc>
              <a:spcBef>
                <a:spcPct val="0"/>
              </a:spcBef>
              <a:spcAft>
                <a:spcPct val="0"/>
              </a:spcAft>
              <a:buClrTx/>
              <a:buSzTx/>
              <a:buFont typeface="Wingdings" panose="05000000000000000000" pitchFamily="2" charset="2"/>
              <a:buChar char="Ø"/>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＜ご留意いただきたい点＞</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・安全設備本体に貼付する場合は、本体にしっかり貼り付けてください。</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・船体又は船橋に貼付する場合は、よく見える位置に貼付してください。</a:t>
            </a:r>
          </a:p>
        </p:txBody>
      </p:sp>
    </p:spTree>
    <p:extLst>
      <p:ext uri="{BB962C8B-B14F-4D97-AF65-F5344CB8AC3E}">
        <p14:creationId xmlns:p14="http://schemas.microsoft.com/office/powerpoint/2010/main" val="4024042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F6EB1-9393-8B37-F31F-CD9DD686ABFC}"/>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F1863DD-D268-438F-899C-B279521BBFC0}"/>
              </a:ext>
            </a:extLst>
          </p:cNvPr>
          <p:cNvSpPr txBox="1"/>
          <p:nvPr/>
        </p:nvSpPr>
        <p:spPr>
          <a:xfrm>
            <a:off x="262701" y="66888"/>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①船舶の全景写真（船舶名確認用）</a:t>
            </a:r>
            <a:endParaRPr kumimoji="1" lang="ja-JP" altLang="en-US" sz="2800"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B23E8AED-0120-E128-9DA6-18142FA4D4B4}"/>
              </a:ext>
            </a:extLst>
          </p:cNvPr>
          <p:cNvSpPr txBox="1"/>
          <p:nvPr/>
        </p:nvSpPr>
        <p:spPr>
          <a:xfrm>
            <a:off x="940047" y="2250255"/>
            <a:ext cx="8023496" cy="1631216"/>
          </a:xfrm>
          <a:prstGeom prst="rect">
            <a:avLst/>
          </a:prstGeom>
          <a:noFill/>
          <a:ln>
            <a:noFill/>
          </a:ln>
        </p:spPr>
        <p:txBody>
          <a:bodyPr wrap="square" rtlCol="0" anchor="ctr" anchorCtr="0">
            <a:spAutoFit/>
          </a:bodyPr>
          <a:lstStyle/>
          <a:p>
            <a:pPr algn="ctr"/>
            <a:r>
              <a:rPr kumimoji="1" lang="ja-JP" altLang="en-US" sz="2000" dirty="0">
                <a:latin typeface="Meiryo UI" panose="020B0604030504040204" pitchFamily="50" charset="-128"/>
                <a:ea typeface="Meiryo UI" panose="020B0604030504040204" pitchFamily="50" charset="-128"/>
              </a:rPr>
              <a:t>申請された船舶の「船舶名」を確認できる</a:t>
            </a:r>
            <a:endParaRPr kumimoji="1" lang="en-US" altLang="ja-JP" sz="2000" dirty="0">
              <a:latin typeface="Meiryo UI" panose="020B0604030504040204" pitchFamily="50" charset="-128"/>
              <a:ea typeface="Meiryo UI" panose="020B0604030504040204" pitchFamily="50" charset="-128"/>
            </a:endParaRPr>
          </a:p>
          <a:p>
            <a:pPr algn="ctr"/>
            <a:r>
              <a:rPr kumimoji="1" lang="ja-JP" altLang="en-US" sz="2000" dirty="0">
                <a:latin typeface="Meiryo UI" panose="020B0604030504040204" pitchFamily="50" charset="-128"/>
                <a:ea typeface="Meiryo UI" panose="020B0604030504040204" pitchFamily="50" charset="-128"/>
              </a:rPr>
              <a:t>船舶の全景を撮影してください。</a:t>
            </a:r>
            <a:br>
              <a:rPr kumimoji="1" lang="en-US" altLang="ja-JP" sz="2000" dirty="0">
                <a:latin typeface="Meiryo UI" panose="020B0604030504040204" pitchFamily="50" charset="-128"/>
                <a:ea typeface="Meiryo UI" panose="020B0604030504040204" pitchFamily="50" charset="-128"/>
              </a:rPr>
            </a:br>
            <a:br>
              <a:rPr kumimoji="1" lang="en-US" altLang="ja-JP" sz="2000" dirty="0">
                <a:latin typeface="Meiryo UI" panose="020B0604030504040204" pitchFamily="50" charset="-128"/>
                <a:ea typeface="Meiryo UI" panose="020B0604030504040204" pitchFamily="50" charset="-128"/>
              </a:rPr>
            </a:br>
            <a:r>
              <a:rPr lang="en-US" altLang="ja-JP" sz="1800" dirty="0">
                <a:latin typeface="Meiryo UI" panose="020B0604030504040204" pitchFamily="50" charset="-128"/>
                <a:ea typeface="Meiryo UI" panose="020B0604030504040204" pitchFamily="50" charset="-128"/>
              </a:rPr>
              <a:t>※</a:t>
            </a:r>
            <a:r>
              <a:rPr lang="ja-JP" altLang="en-US" sz="1800" dirty="0">
                <a:latin typeface="Meiryo UI" panose="020B0604030504040204" pitchFamily="50" charset="-128"/>
                <a:ea typeface="Meiryo UI" panose="020B0604030504040204" pitchFamily="50" charset="-128"/>
              </a:rPr>
              <a:t>「船舶名」を確認できる状態で、船舶全景を写すことが困難な場合、</a:t>
            </a:r>
            <a:endParaRPr lang="en-US" altLang="ja-JP" sz="1800" dirty="0">
              <a:latin typeface="Meiryo UI" panose="020B0604030504040204" pitchFamily="50" charset="-128"/>
              <a:ea typeface="Meiryo UI" panose="020B0604030504040204" pitchFamily="50" charset="-128"/>
            </a:endParaRPr>
          </a:p>
          <a:p>
            <a:pPr algn="ctr"/>
            <a:r>
              <a:rPr lang="ja-JP" altLang="en-US" sz="1800" dirty="0">
                <a:latin typeface="Meiryo UI" panose="020B0604030504040204" pitchFamily="50" charset="-128"/>
                <a:ea typeface="Meiryo UI" panose="020B0604030504040204" pitchFamily="50" charset="-128"/>
              </a:rPr>
              <a:t>船舶全体の</a:t>
            </a:r>
            <a:r>
              <a:rPr lang="en-US" altLang="ja-JP" sz="1800" dirty="0">
                <a:latin typeface="Meiryo UI" panose="020B0604030504040204" pitchFamily="50" charset="-128"/>
                <a:ea typeface="Meiryo UI" panose="020B0604030504040204" pitchFamily="50" charset="-128"/>
              </a:rPr>
              <a:t>2/3</a:t>
            </a:r>
            <a:r>
              <a:rPr lang="ja-JP" altLang="en-US" sz="1800" dirty="0">
                <a:latin typeface="Meiryo UI" panose="020B0604030504040204" pitchFamily="50" charset="-128"/>
                <a:ea typeface="Meiryo UI" panose="020B0604030504040204" pitchFamily="50" charset="-128"/>
              </a:rPr>
              <a:t>が写っていれば問題ありません。</a:t>
            </a:r>
            <a:endParaRPr lang="en-US" altLang="ja-JP" sz="1800" dirty="0">
              <a:latin typeface="Meiryo UI" panose="020B0604030504040204" pitchFamily="50" charset="-128"/>
              <a:ea typeface="Meiryo UI" panose="020B0604030504040204" pitchFamily="50" charset="-128"/>
            </a:endParaRPr>
          </a:p>
        </p:txBody>
      </p:sp>
      <p:sp>
        <p:nvSpPr>
          <p:cNvPr id="4" name="四角形: 角を丸くする 3">
            <a:extLst>
              <a:ext uri="{FF2B5EF4-FFF2-40B4-BE49-F238E27FC236}">
                <a16:creationId xmlns:a16="http://schemas.microsoft.com/office/drawing/2014/main" id="{33061175-5005-E33B-564B-51BE833824D1}"/>
              </a:ext>
            </a:extLst>
          </p:cNvPr>
          <p:cNvSpPr/>
          <p:nvPr/>
        </p:nvSpPr>
        <p:spPr>
          <a:xfrm>
            <a:off x="773557" y="753032"/>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44294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67FC41-19CD-3047-9766-F37DC3ECD9C1}"/>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FC56A3A3-7AF6-E8C4-AECA-B95E36B9D0D6}"/>
              </a:ext>
            </a:extLst>
          </p:cNvPr>
          <p:cNvSpPr txBox="1"/>
          <p:nvPr/>
        </p:nvSpPr>
        <p:spPr>
          <a:xfrm>
            <a:off x="262701" y="66888"/>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②船舶の全景写真（登録番号確認用）</a:t>
            </a:r>
            <a:endParaRPr kumimoji="1" lang="ja-JP" altLang="en-US" sz="2800"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BCB4641F-13D3-DCC5-29BD-5291C72054E5}"/>
              </a:ext>
            </a:extLst>
          </p:cNvPr>
          <p:cNvSpPr txBox="1"/>
          <p:nvPr/>
        </p:nvSpPr>
        <p:spPr>
          <a:xfrm>
            <a:off x="940047" y="2250255"/>
            <a:ext cx="8023496" cy="1631216"/>
          </a:xfrm>
          <a:prstGeom prst="rect">
            <a:avLst/>
          </a:prstGeom>
          <a:noFill/>
          <a:ln>
            <a:noFill/>
          </a:ln>
        </p:spPr>
        <p:txBody>
          <a:bodyPr wrap="square" rtlCol="0" anchor="ctr" anchorCtr="0">
            <a:spAutoFit/>
          </a:bodyPr>
          <a:lstStyle/>
          <a:p>
            <a:pPr algn="ctr"/>
            <a:r>
              <a:rPr kumimoji="1" lang="ja-JP" altLang="en-US" sz="2000" dirty="0">
                <a:latin typeface="Meiryo UI" panose="020B0604030504040204" pitchFamily="50" charset="-128"/>
                <a:ea typeface="Meiryo UI" panose="020B0604030504040204" pitchFamily="50" charset="-128"/>
              </a:rPr>
              <a:t>申請された船舶の「登録番号」を確認できる</a:t>
            </a:r>
            <a:endParaRPr kumimoji="1" lang="en-US" altLang="ja-JP" sz="2000" dirty="0">
              <a:latin typeface="Meiryo UI" panose="020B0604030504040204" pitchFamily="50" charset="-128"/>
              <a:ea typeface="Meiryo UI" panose="020B0604030504040204" pitchFamily="50" charset="-128"/>
            </a:endParaRPr>
          </a:p>
          <a:p>
            <a:pPr algn="ctr"/>
            <a:r>
              <a:rPr kumimoji="1" lang="ja-JP" altLang="en-US" sz="2000" dirty="0">
                <a:latin typeface="Meiryo UI" panose="020B0604030504040204" pitchFamily="50" charset="-128"/>
                <a:ea typeface="Meiryo UI" panose="020B0604030504040204" pitchFamily="50" charset="-128"/>
              </a:rPr>
              <a:t>船舶の全景を撮影してください。</a:t>
            </a:r>
            <a:br>
              <a:rPr kumimoji="1" lang="en-US" altLang="ja-JP" sz="2000" dirty="0">
                <a:latin typeface="Meiryo UI" panose="020B0604030504040204" pitchFamily="50" charset="-128"/>
                <a:ea typeface="Meiryo UI" panose="020B0604030504040204" pitchFamily="50" charset="-128"/>
              </a:rPr>
            </a:br>
            <a:br>
              <a:rPr kumimoji="1" lang="en-US" altLang="ja-JP" sz="2000" dirty="0">
                <a:latin typeface="Meiryo UI" panose="020B0604030504040204" pitchFamily="50" charset="-128"/>
                <a:ea typeface="Meiryo UI" panose="020B0604030504040204" pitchFamily="50" charset="-128"/>
              </a:rPr>
            </a:br>
            <a:r>
              <a:rPr lang="en-US" altLang="ja-JP" sz="1800" dirty="0">
                <a:latin typeface="Meiryo UI" panose="020B0604030504040204" pitchFamily="50" charset="-128"/>
                <a:ea typeface="Meiryo UI" panose="020B0604030504040204" pitchFamily="50" charset="-128"/>
              </a:rPr>
              <a:t>※</a:t>
            </a:r>
            <a:r>
              <a:rPr lang="ja-JP" altLang="en-US" sz="1800" dirty="0">
                <a:latin typeface="Meiryo UI" panose="020B0604030504040204" pitchFamily="50" charset="-128"/>
                <a:ea typeface="Meiryo UI" panose="020B0604030504040204" pitchFamily="50" charset="-128"/>
              </a:rPr>
              <a:t>「登録番号」を確認できる状態で、船舶全景を写すことが困難な場合、</a:t>
            </a:r>
            <a:endParaRPr lang="en-US" altLang="ja-JP" sz="1800" dirty="0">
              <a:latin typeface="Meiryo UI" panose="020B0604030504040204" pitchFamily="50" charset="-128"/>
              <a:ea typeface="Meiryo UI" panose="020B0604030504040204" pitchFamily="50" charset="-128"/>
            </a:endParaRPr>
          </a:p>
          <a:p>
            <a:pPr algn="ctr"/>
            <a:r>
              <a:rPr lang="ja-JP" altLang="en-US" sz="1800" dirty="0">
                <a:latin typeface="Meiryo UI" panose="020B0604030504040204" pitchFamily="50" charset="-128"/>
                <a:ea typeface="Meiryo UI" panose="020B0604030504040204" pitchFamily="50" charset="-128"/>
              </a:rPr>
              <a:t>船舶全体の</a:t>
            </a:r>
            <a:r>
              <a:rPr lang="en-US" altLang="ja-JP" sz="1800" dirty="0">
                <a:latin typeface="Meiryo UI" panose="020B0604030504040204" pitchFamily="50" charset="-128"/>
                <a:ea typeface="Meiryo UI" panose="020B0604030504040204" pitchFamily="50" charset="-128"/>
              </a:rPr>
              <a:t>2/3</a:t>
            </a:r>
            <a:r>
              <a:rPr lang="ja-JP" altLang="en-US" sz="1800" dirty="0">
                <a:latin typeface="Meiryo UI" panose="020B0604030504040204" pitchFamily="50" charset="-128"/>
                <a:ea typeface="Meiryo UI" panose="020B0604030504040204" pitchFamily="50" charset="-128"/>
              </a:rPr>
              <a:t>が写っていれば問題ありません。</a:t>
            </a:r>
            <a:endParaRPr lang="en-US" altLang="ja-JP" sz="1800" dirty="0">
              <a:latin typeface="Meiryo UI" panose="020B0604030504040204" pitchFamily="50" charset="-128"/>
              <a:ea typeface="Meiryo UI" panose="020B0604030504040204" pitchFamily="50" charset="-128"/>
            </a:endParaRPr>
          </a:p>
        </p:txBody>
      </p:sp>
      <p:sp>
        <p:nvSpPr>
          <p:cNvPr id="4" name="四角形: 角を丸くする 3">
            <a:extLst>
              <a:ext uri="{FF2B5EF4-FFF2-40B4-BE49-F238E27FC236}">
                <a16:creationId xmlns:a16="http://schemas.microsoft.com/office/drawing/2014/main" id="{682A214D-2F7C-4DB6-E242-E02633CA6029}"/>
              </a:ext>
            </a:extLst>
          </p:cNvPr>
          <p:cNvSpPr/>
          <p:nvPr/>
        </p:nvSpPr>
        <p:spPr>
          <a:xfrm>
            <a:off x="773557" y="753032"/>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123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9045A-1E9A-E235-2DE7-3DFC793D5680}"/>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3E516EE6-AF5D-38AE-23AE-537F7730D846}"/>
              </a:ext>
            </a:extLst>
          </p:cNvPr>
          <p:cNvSpPr txBox="1"/>
          <p:nvPr/>
        </p:nvSpPr>
        <p:spPr>
          <a:xfrm>
            <a:off x="262701" y="66888"/>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③安全設備（</a:t>
            </a:r>
            <a:r>
              <a:rPr kumimoji="1" lang="ja-JP" altLang="en-US" sz="2800" dirty="0">
                <a:latin typeface="Meiryo UI" panose="020B0604030504040204" pitchFamily="50" charset="-128"/>
                <a:ea typeface="Meiryo UI" panose="020B0604030504040204" pitchFamily="50" charset="-128"/>
              </a:rPr>
              <a:t>非常用位置等発信装置）</a:t>
            </a:r>
            <a:r>
              <a:rPr lang="ja-JP" altLang="en-US" sz="2800" dirty="0">
                <a:latin typeface="Meiryo UI" panose="020B0604030504040204" pitchFamily="50" charset="-128"/>
                <a:ea typeface="Meiryo UI" panose="020B0604030504040204" pitchFamily="50" charset="-128"/>
              </a:rPr>
              <a:t>本体の全景写真</a:t>
            </a:r>
            <a:endParaRPr kumimoji="1" lang="ja-JP" altLang="en-US" sz="2800" dirty="0">
              <a:latin typeface="Meiryo UI" panose="020B0604030504040204" pitchFamily="50" charset="-128"/>
              <a:ea typeface="Meiryo UI" panose="020B0604030504040204" pitchFamily="50" charset="-128"/>
            </a:endParaRPr>
          </a:p>
        </p:txBody>
      </p:sp>
      <p:sp>
        <p:nvSpPr>
          <p:cNvPr id="12" name="四角形: 角を丸くする 11">
            <a:extLst>
              <a:ext uri="{FF2B5EF4-FFF2-40B4-BE49-F238E27FC236}">
                <a16:creationId xmlns:a16="http://schemas.microsoft.com/office/drawing/2014/main" id="{B01D8BE7-9592-5DFB-70D8-0709D35BE0B1}"/>
              </a:ext>
            </a:extLst>
          </p:cNvPr>
          <p:cNvSpPr/>
          <p:nvPr/>
        </p:nvSpPr>
        <p:spPr>
          <a:xfrm>
            <a:off x="773557" y="753032"/>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BB83134F-DDF5-F216-B50D-9E8DD0D5EB63}"/>
              </a:ext>
            </a:extLst>
          </p:cNvPr>
          <p:cNvSpPr txBox="1"/>
          <p:nvPr/>
        </p:nvSpPr>
        <p:spPr>
          <a:xfrm>
            <a:off x="940047" y="2339008"/>
            <a:ext cx="8023496" cy="1631216"/>
          </a:xfrm>
          <a:prstGeom prst="rect">
            <a:avLst/>
          </a:prstGeom>
          <a:noFill/>
          <a:ln>
            <a:noFill/>
          </a:ln>
        </p:spPr>
        <p:txBody>
          <a:bodyPr wrap="square" rtlCol="0" anchor="ctr" anchorCtr="0">
            <a:spAutoFit/>
          </a:bodyPr>
          <a:lstStyle/>
          <a:p>
            <a:pPr algn="ctr"/>
            <a:r>
              <a:rPr lang="ja-JP" altLang="en-US" sz="2000" dirty="0">
                <a:latin typeface="Meiryo UI" panose="020B0604030504040204" pitchFamily="50" charset="-128"/>
                <a:ea typeface="Meiryo UI" panose="020B0604030504040204" pitchFamily="50" charset="-128"/>
              </a:rPr>
              <a:t>船舶に積み付けられた安全設備本体に日本財団ロゴシールを貼り付けて、</a:t>
            </a: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安全設備本体の全景を撮影してください。</a:t>
            </a:r>
            <a:endParaRPr lang="en-US" altLang="ja-JP" sz="2000" dirty="0">
              <a:latin typeface="Meiryo UI" panose="020B0604030504040204" pitchFamily="50" charset="-128"/>
              <a:ea typeface="Meiryo UI" panose="020B0604030504040204" pitchFamily="50" charset="-128"/>
            </a:endParaRPr>
          </a:p>
          <a:p>
            <a:pPr algn="ct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非常位置等発信装置でケースがある場合（</a:t>
            </a:r>
            <a:r>
              <a:rPr lang="en-US" altLang="ja-JP" sz="2000" dirty="0">
                <a:latin typeface="Meiryo UI" panose="020B0604030504040204" pitchFamily="50" charset="-128"/>
                <a:ea typeface="Meiryo UI" panose="020B0604030504040204" pitchFamily="50" charset="-128"/>
              </a:rPr>
              <a:t>EPIRB</a:t>
            </a:r>
            <a:r>
              <a:rPr lang="ja-JP" altLang="en-US" sz="2000" dirty="0">
                <a:latin typeface="Meiryo UI" panose="020B0604030504040204" pitchFamily="50" charset="-128"/>
                <a:ea typeface="Meiryo UI" panose="020B0604030504040204" pitchFamily="50" charset="-128"/>
              </a:rPr>
              <a:t>）は、</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外ケースにロゴマークを貼り付けてください。</a:t>
            </a:r>
            <a:endParaRPr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07635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C6558-3B5F-A4F6-4408-60155B8FCEFF}"/>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7F9408F-5AF4-0D40-4E7D-9B624C2FB3C1}"/>
              </a:ext>
            </a:extLst>
          </p:cNvPr>
          <p:cNvSpPr txBox="1"/>
          <p:nvPr/>
        </p:nvSpPr>
        <p:spPr>
          <a:xfrm>
            <a:off x="262701" y="66888"/>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④安全設備（</a:t>
            </a:r>
            <a:r>
              <a:rPr kumimoji="1" lang="ja-JP" altLang="en-US" sz="2800" dirty="0">
                <a:latin typeface="Meiryo UI" panose="020B0604030504040204" pitchFamily="50" charset="-128"/>
                <a:ea typeface="Meiryo UI" panose="020B0604030504040204" pitchFamily="50" charset="-128"/>
              </a:rPr>
              <a:t>非常用位置等発信装置）</a:t>
            </a:r>
            <a:r>
              <a:rPr lang="ja-JP" altLang="en-US" sz="2800" dirty="0">
                <a:latin typeface="Meiryo UI" panose="020B0604030504040204" pitchFamily="50" charset="-128"/>
                <a:ea typeface="Meiryo UI" panose="020B0604030504040204" pitchFamily="50" charset="-128"/>
              </a:rPr>
              <a:t>本体の拡大写真</a:t>
            </a:r>
            <a:endParaRPr kumimoji="1" lang="ja-JP" altLang="en-US" sz="2800" dirty="0">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2123F2BC-DA61-4072-874B-38171F85A831}"/>
              </a:ext>
            </a:extLst>
          </p:cNvPr>
          <p:cNvSpPr txBox="1"/>
          <p:nvPr/>
        </p:nvSpPr>
        <p:spPr>
          <a:xfrm>
            <a:off x="940047" y="2800672"/>
            <a:ext cx="8023496" cy="707886"/>
          </a:xfrm>
          <a:prstGeom prst="rect">
            <a:avLst/>
          </a:prstGeom>
          <a:noFill/>
          <a:ln>
            <a:noFill/>
          </a:ln>
        </p:spPr>
        <p:txBody>
          <a:bodyPr wrap="square" rtlCol="0" anchor="ctr" anchorCtr="0">
            <a:spAutoFit/>
          </a:bodyPr>
          <a:lstStyle/>
          <a:p>
            <a:pPr algn="ctr"/>
            <a:r>
              <a:rPr lang="ja-JP" altLang="en-US" sz="2000" dirty="0">
                <a:latin typeface="Meiryo UI" panose="020B0604030504040204" pitchFamily="50" charset="-128"/>
                <a:ea typeface="Meiryo UI" panose="020B0604030504040204" pitchFamily="50" charset="-128"/>
              </a:rPr>
              <a:t>安全設備本体の「型番及び製造番号」が確認できるまで</a:t>
            </a: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拡大した写真を撮影してください。</a:t>
            </a:r>
          </a:p>
        </p:txBody>
      </p:sp>
      <p:sp>
        <p:nvSpPr>
          <p:cNvPr id="12" name="四角形: 角を丸くする 11">
            <a:extLst>
              <a:ext uri="{FF2B5EF4-FFF2-40B4-BE49-F238E27FC236}">
                <a16:creationId xmlns:a16="http://schemas.microsoft.com/office/drawing/2014/main" id="{3F75A258-22A9-F017-D04F-8E71BF0206AA}"/>
              </a:ext>
            </a:extLst>
          </p:cNvPr>
          <p:cNvSpPr/>
          <p:nvPr/>
        </p:nvSpPr>
        <p:spPr>
          <a:xfrm>
            <a:off x="773557" y="753032"/>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33528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5B8AF-52D6-474F-2019-86392351F744}"/>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844B4DDB-C9C0-2BE5-C570-2D6AB75FF9FA}"/>
              </a:ext>
            </a:extLst>
          </p:cNvPr>
          <p:cNvSpPr txBox="1"/>
          <p:nvPr/>
        </p:nvSpPr>
        <p:spPr>
          <a:xfrm>
            <a:off x="262701" y="200264"/>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⑤船体や船橋に貼付した日本財団助成表示ロゴマーク写真</a:t>
            </a:r>
            <a:endParaRPr kumimoji="1" lang="ja-JP" altLang="en-US" sz="2800" dirty="0">
              <a:latin typeface="Meiryo UI" panose="020B0604030504040204" pitchFamily="50" charset="-128"/>
              <a:ea typeface="Meiryo UI" panose="020B0604030504040204" pitchFamily="50" charset="-128"/>
            </a:endParaRPr>
          </a:p>
        </p:txBody>
      </p:sp>
      <p:sp>
        <p:nvSpPr>
          <p:cNvPr id="5" name="四角形: 角を丸くする 4">
            <a:extLst>
              <a:ext uri="{FF2B5EF4-FFF2-40B4-BE49-F238E27FC236}">
                <a16:creationId xmlns:a16="http://schemas.microsoft.com/office/drawing/2014/main" id="{E0FC1E61-0260-8637-E4BB-C40865F97D5E}"/>
              </a:ext>
            </a:extLst>
          </p:cNvPr>
          <p:cNvSpPr/>
          <p:nvPr/>
        </p:nvSpPr>
        <p:spPr>
          <a:xfrm>
            <a:off x="773557" y="886408"/>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ED1175B3-3CE9-510D-321A-EA153F42490F}"/>
              </a:ext>
            </a:extLst>
          </p:cNvPr>
          <p:cNvSpPr txBox="1"/>
          <p:nvPr/>
        </p:nvSpPr>
        <p:spPr>
          <a:xfrm>
            <a:off x="940047" y="2800672"/>
            <a:ext cx="8306098" cy="707886"/>
          </a:xfrm>
          <a:prstGeom prst="rect">
            <a:avLst/>
          </a:prstGeom>
          <a:noFill/>
          <a:ln>
            <a:noFill/>
          </a:ln>
        </p:spPr>
        <p:txBody>
          <a:bodyPr wrap="square" rtlCol="0" anchor="ctr" anchorCtr="0">
            <a:spAutoFit/>
          </a:bodyPr>
          <a:lstStyle/>
          <a:p>
            <a:pPr algn="ctr"/>
            <a:r>
              <a:rPr lang="ja-JP" altLang="en-US" sz="2000" dirty="0">
                <a:latin typeface="Meiryo UI" panose="020B0604030504040204" pitchFamily="50" charset="-128"/>
                <a:ea typeface="Meiryo UI" panose="020B0604030504040204" pitchFamily="50" charset="-128"/>
              </a:rPr>
              <a:t>船体又は船橋などよく見える位置に日本財団ロゴシール貼り付けて、</a:t>
            </a: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日本財団ロゴシールが見えるように撮影してください。</a:t>
            </a:r>
          </a:p>
        </p:txBody>
      </p:sp>
    </p:spTree>
    <p:extLst>
      <p:ext uri="{BB962C8B-B14F-4D97-AF65-F5344CB8AC3E}">
        <p14:creationId xmlns:p14="http://schemas.microsoft.com/office/powerpoint/2010/main" val="284380079"/>
      </p:ext>
    </p:extLst>
  </p:cSld>
  <p:clrMapOvr>
    <a:masterClrMapping/>
  </p:clrMapOvr>
</p:sld>
</file>

<file path=ppt/theme/theme1.xml><?xml version="1.0" encoding="utf-8"?>
<a:theme xmlns:a="http://schemas.openxmlformats.org/drawingml/2006/main" name="Office ​​テーマ">
  <a:themeElements>
    <a:clrScheme name="spring">
      <a:dk1>
        <a:sysClr val="windowText" lastClr="000000"/>
      </a:dk1>
      <a:lt1>
        <a:sysClr val="window" lastClr="FFFFFF"/>
      </a:lt1>
      <a:dk2>
        <a:srgbClr val="9ADACB"/>
      </a:dk2>
      <a:lt2>
        <a:srgbClr val="7AFE7D"/>
      </a:lt2>
      <a:accent1>
        <a:srgbClr val="FA4C5D"/>
      </a:accent1>
      <a:accent2>
        <a:srgbClr val="F8F315"/>
      </a:accent2>
      <a:accent3>
        <a:srgbClr val="FF7C80"/>
      </a:accent3>
      <a:accent4>
        <a:srgbClr val="D7BDEB"/>
      </a:accent4>
      <a:accent5>
        <a:srgbClr val="FEA022"/>
      </a:accent5>
      <a:accent6>
        <a:srgbClr val="009ED6"/>
      </a:accent6>
      <a:hlink>
        <a:srgbClr val="002060"/>
      </a:hlink>
      <a:folHlink>
        <a:srgbClr val="FF0066"/>
      </a:folHlink>
    </a:clrScheme>
    <a:fontScheme name=" Calibri Light-Constantia">
      <a:majorFont>
        <a:latin typeface="Calibri Light"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panose="02030602050306030303"/>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6350">
          <a:solidFill>
            <a:schemeClr val="tx1"/>
          </a:solidFill>
        </a:ln>
      </a:spPr>
      <a:bodyPr wrap="none" rtlCol="0" anchor="ctr"/>
      <a:lstStyle>
        <a:defPPr algn="ctr">
          <a:defRPr kumimoji="1" sz="1000" dirty="0" smtClean="0">
            <a:solidFill>
              <a:schemeClr val="tx1"/>
            </a:solidFill>
            <a:latin typeface="Meiryo UI" panose="020B0604030504040204" pitchFamily="50" charset="-128"/>
            <a:ea typeface="Meiryo UI" panose="020B0604030504040204" pitchFamily="50" charset="-128"/>
          </a:defRPr>
        </a:defPPr>
      </a:lstStyle>
      <a:style>
        <a:lnRef idx="2">
          <a:schemeClr val="accent6">
            <a:shade val="50000"/>
          </a:schemeClr>
        </a:lnRef>
        <a:fillRef idx="1">
          <a:schemeClr val="accent6"/>
        </a:fillRef>
        <a:effectRef idx="0">
          <a:schemeClr val="accent6"/>
        </a:effectRef>
        <a:fontRef idx="minor">
          <a:schemeClr val="lt1"/>
        </a:fontRef>
      </a:style>
    </a:spDef>
    <a:txDef>
      <a:spPr>
        <a:noFill/>
        <a:ln>
          <a:noFill/>
        </a:ln>
      </a:spPr>
      <a:bodyPr wrap="none" rtlCol="0" anchor="ctr" anchorCtr="0">
        <a:spAutoFit/>
      </a:bodyPr>
      <a:lstStyle>
        <a:defPPr algn="ctr">
          <a:defRPr kumimoji="1" sz="1000" dirty="0" smtClean="0">
            <a:latin typeface="Meiryo UI" panose="020B0604030504040204" pitchFamily="50" charset="-128"/>
            <a:ea typeface="Meiryo UI" panose="020B0604030504040204" pitchFamily="50" charset="-128"/>
          </a:defRPr>
        </a:defPPr>
      </a:lstStyle>
    </a:txDef>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870</Words>
  <Application>Microsoft Office PowerPoint</Application>
  <PresentationFormat>A4 210 x 297 mm</PresentationFormat>
  <Paragraphs>47</Paragraphs>
  <Slides>7</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7</vt:i4>
      </vt:variant>
    </vt:vector>
  </HeadingPairs>
  <TitlesOfParts>
    <vt:vector size="15" baseType="lpstr">
      <vt:lpstr>HGP創英角ｺﾞｼｯｸUB</vt:lpstr>
      <vt:lpstr>Meiryo UI</vt:lpstr>
      <vt:lpstr>Arial</vt:lpstr>
      <vt:lpstr>Arial Black</vt:lpstr>
      <vt:lpstr>Calibri</vt:lpstr>
      <vt:lpstr>Constantia</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2026-03-18T05:25:17Z</dcterms:created>
  <dcterms:modified xsi:type="dcterms:W3CDTF">2026-03-19T09:04:35Z</dcterms:modified>
</cp:coreProperties>
</file>