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48" r:id="rId1"/>
  </p:sldMasterIdLst>
  <p:notesMasterIdLst>
    <p:notesMasterId r:id="rId13"/>
  </p:notesMasterIdLst>
  <p:sldIdLst>
    <p:sldId id="660" r:id="rId2"/>
    <p:sldId id="694" r:id="rId3"/>
    <p:sldId id="673" r:id="rId4"/>
    <p:sldId id="695" r:id="rId5"/>
    <p:sldId id="674" r:id="rId6"/>
    <p:sldId id="677" r:id="rId7"/>
    <p:sldId id="678" r:id="rId8"/>
    <p:sldId id="679" r:id="rId9"/>
    <p:sldId id="680" r:id="rId10"/>
    <p:sldId id="681" r:id="rId11"/>
    <p:sldId id="676" r:id="rId12"/>
  </p:sldIdLst>
  <p:sldSz cx="9906000" cy="6858000" type="A4"/>
  <p:notesSz cx="6735763" cy="9866313"/>
  <p:defaultTextStyle>
    <a:defPPr>
      <a:defRPr lang="ja-JP"/>
    </a:defPPr>
    <a:lvl1pPr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4572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9144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3716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1828800" algn="l" rtl="0" eaLnBrk="0" fontAlgn="base" hangingPunct="0">
      <a:spcBef>
        <a:spcPct val="0"/>
      </a:spcBef>
      <a:spcAft>
        <a:spcPct val="0"/>
      </a:spcAft>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2860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6pPr>
    <a:lvl7pPr marL="27432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7pPr>
    <a:lvl8pPr marL="32004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8pPr>
    <a:lvl9pPr marL="3657600" algn="l" defTabSz="914400" rtl="0" eaLnBrk="1" latinLnBrk="0" hangingPunct="1">
      <a:defRPr kumimoji="1" sz="1400" kern="1200">
        <a:solidFill>
          <a:schemeClr val="tx1"/>
        </a:solidFill>
        <a:latin typeface="HGP創英角ｺﾞｼｯｸUB" panose="020B0900000000000000" pitchFamily="50" charset="-128"/>
        <a:ea typeface="HGP創英角ｺﾞｼｯｸUB" panose="020B0900000000000000" pitchFamily="50"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CFF"/>
    <a:srgbClr val="0000FF"/>
    <a:srgbClr val="A6A6A6"/>
    <a:srgbClr val="FEC67A"/>
    <a:srgbClr val="D7F0EA"/>
    <a:srgbClr val="66FF99"/>
    <a:srgbClr val="FF6600"/>
    <a:srgbClr val="99FF99"/>
    <a:srgbClr val="FFCC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563" autoAdjust="0"/>
    <p:restoredTop sz="94595" autoAdjust="0"/>
  </p:normalViewPr>
  <p:slideViewPr>
    <p:cSldViewPr showGuides="1">
      <p:cViewPr varScale="1">
        <p:scale>
          <a:sx n="110" d="100"/>
          <a:sy n="110" d="100"/>
        </p:scale>
        <p:origin x="1842" y="114"/>
      </p:cViewPr>
      <p:guideLst>
        <p:guide orient="horz" pos="2160"/>
        <p:guide pos="3120"/>
      </p:guideLst>
    </p:cSldViewPr>
  </p:slideViewPr>
  <p:outlineViewPr>
    <p:cViewPr>
      <p:scale>
        <a:sx n="33" d="100"/>
        <a:sy n="33" d="100"/>
      </p:scale>
      <p:origin x="0" y="-2976"/>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29194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3" name="Rectangle 3"/>
          <p:cNvSpPr>
            <a:spLocks noGrp="1" noChangeArrowheads="1"/>
          </p:cNvSpPr>
          <p:nvPr>
            <p:ph type="dt" idx="1"/>
          </p:nvPr>
        </p:nvSpPr>
        <p:spPr bwMode="auto">
          <a:xfrm>
            <a:off x="3814763" y="0"/>
            <a:ext cx="2919412"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lvl1pPr algn="r" defTabSz="907914" eaLnBrk="1" hangingPunct="1">
              <a:defRPr sz="1200">
                <a:latin typeface="Calibri" pitchFamily="34" charset="0"/>
                <a:ea typeface="ＭＳ Ｐゴシック" pitchFamily="50" charset="-128"/>
              </a:defRPr>
            </a:lvl1pPr>
          </a:lstStyle>
          <a:p>
            <a:pPr>
              <a:defRPr/>
            </a:pPr>
            <a:fld id="{EC44F537-7C3B-43DB-88BA-EC36C0600143}" type="datetimeFigureOut">
              <a:rPr lang="ja-JP" altLang="en-US"/>
              <a:pPr>
                <a:defRPr/>
              </a:pPr>
              <a:t>2026/3/19</a:t>
            </a:fld>
            <a:endParaRPr lang="en-US" altLang="ja-JP"/>
          </a:p>
        </p:txBody>
      </p:sp>
      <p:sp>
        <p:nvSpPr>
          <p:cNvPr id="37892" name="Rectangle 4"/>
          <p:cNvSpPr>
            <a:spLocks noGrp="1" noRot="1" noChangeAspect="1" noChangeArrowheads="1" noTextEdit="1"/>
          </p:cNvSpPr>
          <p:nvPr>
            <p:ph type="sldImg" idx="2"/>
          </p:nvPr>
        </p:nvSpPr>
        <p:spPr bwMode="auto">
          <a:xfrm>
            <a:off x="696913" y="739775"/>
            <a:ext cx="5343525"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673100" y="4686300"/>
            <a:ext cx="5389563" cy="444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15366" name="Rectangle 6"/>
          <p:cNvSpPr>
            <a:spLocks noGrp="1" noChangeArrowheads="1"/>
          </p:cNvSpPr>
          <p:nvPr>
            <p:ph type="ftr" sz="quarter" idx="4"/>
          </p:nvPr>
        </p:nvSpPr>
        <p:spPr bwMode="auto">
          <a:xfrm>
            <a:off x="0" y="9371013"/>
            <a:ext cx="291941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l" defTabSz="907914" eaLnBrk="1" hangingPunct="1">
              <a:defRPr sz="1200">
                <a:latin typeface="Calibri" pitchFamily="34" charset="0"/>
                <a:ea typeface="ＭＳ Ｐゴシック" pitchFamily="50" charset="-128"/>
              </a:defRPr>
            </a:lvl1pPr>
          </a:lstStyle>
          <a:p>
            <a:pPr>
              <a:defRPr/>
            </a:pPr>
            <a:endParaRPr lang="en-US" altLang="ja-JP"/>
          </a:p>
        </p:txBody>
      </p:sp>
      <p:sp>
        <p:nvSpPr>
          <p:cNvPr id="15367" name="Rectangle 7"/>
          <p:cNvSpPr>
            <a:spLocks noGrp="1" noChangeArrowheads="1"/>
          </p:cNvSpPr>
          <p:nvPr>
            <p:ph type="sldNum" sz="quarter" idx="5"/>
          </p:nvPr>
        </p:nvSpPr>
        <p:spPr bwMode="auto">
          <a:xfrm>
            <a:off x="3814763" y="9371013"/>
            <a:ext cx="291941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750" tIns="45375" rIns="90750" bIns="45375" numCol="1" anchor="b" anchorCtr="0" compatLnSpc="1">
            <a:prstTxWarp prst="textNoShape">
              <a:avLst/>
            </a:prstTxWarp>
          </a:bodyPr>
          <a:lstStyle>
            <a:lvl1pPr algn="r" defTabSz="904875" eaLnBrk="1" hangingPunct="1">
              <a:defRPr sz="1200">
                <a:latin typeface="Calibri" panose="020F0502020204030204" pitchFamily="34" charset="0"/>
                <a:ea typeface="ＭＳ Ｐゴシック" panose="020B0600070205080204" pitchFamily="50" charset="-128"/>
              </a:defRPr>
            </a:lvl1pPr>
          </a:lstStyle>
          <a:p>
            <a:fld id="{E78DFCE5-E739-4604-AD1A-8240DFE624CA}" type="slidenum">
              <a:rPr lang="ja-JP" altLang="en-US"/>
              <a:pPr/>
              <a:t>‹#›</a:t>
            </a:fld>
            <a:endParaRPr lang="en-US" altLang="ja-JP"/>
          </a:p>
        </p:txBody>
      </p:sp>
    </p:spTree>
    <p:extLst>
      <p:ext uri="{BB962C8B-B14F-4D97-AF65-F5344CB8AC3E}">
        <p14:creationId xmlns:p14="http://schemas.microsoft.com/office/powerpoint/2010/main" val="881034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1pPr>
    <a:lvl2pPr marL="4572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kumimoji="1" sz="1200" kern="1200">
        <a:solidFill>
          <a:schemeClr val="tx1"/>
        </a:solidFill>
        <a:latin typeface="Calibri" pitchFamily="34" charset="0"/>
        <a:ea typeface="ＭＳ Ｐゴシック"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37"/>
            <a:ext cx="8420100" cy="1470025"/>
          </a:xfrm>
          <a:prstGeom prst="rect">
            <a:avLst/>
          </a:prstGeom>
        </p:spPr>
        <p:txBody>
          <a:bodyPr/>
          <a:lstStyle/>
          <a:p>
            <a:r>
              <a:rPr lang="ja-JP" altLang="en-US"/>
              <a:t>マスター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lvl1pPr>
            <a:lvl2pPr marL="257175" indent="0" algn="ctr">
              <a:buNone/>
              <a:defRPr/>
            </a:lvl2pPr>
            <a:lvl3pPr marL="514350" indent="0" algn="ctr">
              <a:buNone/>
              <a:defRPr/>
            </a:lvl3pPr>
            <a:lvl4pPr marL="771525" indent="0" algn="ctr">
              <a:buNone/>
              <a:defRPr/>
            </a:lvl4pPr>
            <a:lvl5pPr marL="1028700" indent="0" algn="ctr">
              <a:buNone/>
              <a:defRPr/>
            </a:lvl5pPr>
            <a:lvl6pPr marL="1285875" indent="0" algn="ctr">
              <a:buNone/>
              <a:defRPr/>
            </a:lvl6pPr>
            <a:lvl7pPr marL="1543050" indent="0" algn="ctr">
              <a:buNone/>
              <a:defRPr/>
            </a:lvl7pPr>
            <a:lvl8pPr marL="1800225" indent="0" algn="ctr">
              <a:buNone/>
              <a:defRPr/>
            </a:lvl8pPr>
            <a:lvl9pPr marL="2057400" indent="0" algn="ctr">
              <a:buNone/>
              <a:defRPr/>
            </a:lvl9pPr>
          </a:lstStyle>
          <a:p>
            <a:r>
              <a:rPr lang="ja-JP" altLang="en-US"/>
              <a:t>マスター サブタイトルの書式設定</a:t>
            </a:r>
          </a:p>
        </p:txBody>
      </p:sp>
      <p:sp>
        <p:nvSpPr>
          <p:cNvPr id="4" name="日付プレースホルダー 3"/>
          <p:cNvSpPr>
            <a:spLocks noGrp="1"/>
          </p:cNvSpPr>
          <p:nvPr>
            <p:ph type="dt" sz="half" idx="10"/>
          </p:nvPr>
        </p:nvSpPr>
        <p:spPr/>
        <p:txBody>
          <a:bodyPr/>
          <a:lstStyle>
            <a:lvl1pPr>
              <a:defRPr/>
            </a:lvl1pPr>
          </a:lstStyle>
          <a:p>
            <a:pPr>
              <a:defRPr/>
            </a:pPr>
            <a:fld id="{85F99F8B-194F-4225-BBCC-86E7FE6FF806}"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0645"/>
            <a:ext cx="2311400" cy="365125"/>
          </a:xfrm>
          <a:prstGeom prst="rect">
            <a:avLst/>
          </a:prstGeom>
        </p:spPr>
        <p:txBody>
          <a:bodyPr/>
          <a:lstStyle>
            <a:lvl1pPr>
              <a:defRPr/>
            </a:lvl1pPr>
          </a:lstStyle>
          <a:p>
            <a:fld id="{D8BB30EC-393F-4104-8FF3-7D8834E06E13}" type="slidenum">
              <a:rPr lang="ja-JP" altLang="en-US"/>
              <a:pPr/>
              <a:t>‹#›</a:t>
            </a:fld>
            <a:endParaRPr lang="en-US" altLang="ja-JP" dirty="0"/>
          </a:p>
        </p:txBody>
      </p:sp>
    </p:spTree>
    <p:extLst>
      <p:ext uri="{BB962C8B-B14F-4D97-AF65-F5344CB8AC3E}">
        <p14:creationId xmlns:p14="http://schemas.microsoft.com/office/powerpoint/2010/main" val="4043858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コンテンツ プレースホルダー 2"/>
          <p:cNvSpPr>
            <a:spLocks noGrp="1"/>
          </p:cNvSpPr>
          <p:nvPr>
            <p:ph idx="1"/>
          </p:nvPr>
        </p:nvSpPr>
        <p:spPr>
          <a:xfrm>
            <a:off x="271734" y="692155"/>
            <a:ext cx="9283435" cy="543401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pPr>
              <a:defRPr/>
            </a:pPr>
            <a:fld id="{070F9658-2A74-44B3-BC66-91637178A55D}"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7B36C2AF-4F9D-4200-81E6-08757A18536B}" type="slidenum">
              <a:rPr lang="ja-JP" altLang="en-US"/>
              <a:pPr/>
              <a:t>‹#›</a:t>
            </a:fld>
            <a:endParaRPr lang="en-US" altLang="ja-JP"/>
          </a:p>
        </p:txBody>
      </p:sp>
    </p:spTree>
    <p:extLst>
      <p:ext uri="{BB962C8B-B14F-4D97-AF65-F5344CB8AC3E}">
        <p14:creationId xmlns:p14="http://schemas.microsoft.com/office/powerpoint/2010/main" val="3807264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1728" y="0"/>
            <a:ext cx="9439937" cy="476250"/>
          </a:xfrm>
          <a:prstGeom prst="rect">
            <a:avLst/>
          </a:prstGeom>
        </p:spPr>
        <p:txBody>
          <a:bodyPr/>
          <a:lstStyle/>
          <a:p>
            <a:r>
              <a:rPr lang="ja-JP" altLang="en-US"/>
              <a:t>マスター タイトルの書式設定</a:t>
            </a:r>
          </a:p>
        </p:txBody>
      </p:sp>
      <p:sp>
        <p:nvSpPr>
          <p:cNvPr id="3" name="表プレースホルダー 2"/>
          <p:cNvSpPr>
            <a:spLocks noGrp="1"/>
          </p:cNvSpPr>
          <p:nvPr>
            <p:ph type="tbl" idx="1"/>
          </p:nvPr>
        </p:nvSpPr>
        <p:spPr>
          <a:xfrm>
            <a:off x="271734" y="692155"/>
            <a:ext cx="9283435" cy="5434013"/>
          </a:xfrm>
        </p:spPr>
        <p:txBody>
          <a:bodyPr/>
          <a:lstStyle/>
          <a:p>
            <a:pPr lvl="0"/>
            <a:endParaRPr lang="ja-JP" altLang="en-US" noProof="0"/>
          </a:p>
        </p:txBody>
      </p:sp>
      <p:sp>
        <p:nvSpPr>
          <p:cNvPr id="4" name="日付プレースホルダー 3"/>
          <p:cNvSpPr>
            <a:spLocks noGrp="1"/>
          </p:cNvSpPr>
          <p:nvPr>
            <p:ph type="dt" sz="half" idx="10"/>
          </p:nvPr>
        </p:nvSpPr>
        <p:spPr/>
        <p:txBody>
          <a:bodyPr/>
          <a:lstStyle>
            <a:lvl1pPr>
              <a:defRPr/>
            </a:lvl1pPr>
          </a:lstStyle>
          <a:p>
            <a:pPr>
              <a:defRPr/>
            </a:pPr>
            <a:fld id="{A740CEDD-9BA2-4336-A73E-EF213DEA7B79}" type="datetime1">
              <a:rPr lang="ja-JP" altLang="en-US" smtClean="0"/>
              <a:t>2026/3/19</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12"/>
          </p:nvPr>
        </p:nvSpPr>
        <p:spPr>
          <a:xfrm>
            <a:off x="7588662" y="77789"/>
            <a:ext cx="2311400" cy="365125"/>
          </a:xfrm>
          <a:prstGeom prst="rect">
            <a:avLst/>
          </a:prstGeom>
        </p:spPr>
        <p:txBody>
          <a:bodyPr/>
          <a:lstStyle>
            <a:lvl1pPr>
              <a:defRPr/>
            </a:lvl1pPr>
          </a:lstStyle>
          <a:p>
            <a:fld id="{5FE8EA28-7358-4F54-854A-29C911F8CA60}" type="slidenum">
              <a:rPr lang="ja-JP" altLang="en-US"/>
              <a:pPr/>
              <a:t>‹#›</a:t>
            </a:fld>
            <a:endParaRPr lang="en-US" altLang="ja-JP"/>
          </a:p>
        </p:txBody>
      </p:sp>
    </p:spTree>
    <p:extLst>
      <p:ext uri="{BB962C8B-B14F-4D97-AF65-F5344CB8AC3E}">
        <p14:creationId xmlns:p14="http://schemas.microsoft.com/office/powerpoint/2010/main" val="648206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EB12B7CD-F66B-4905-9A54-37EB99E001F3}" type="datetime1">
              <a:rPr lang="ja-JP" altLang="en-US" smtClean="0"/>
              <a:t>2026/3/19</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en-US" altLang="ja-JP"/>
          </a:p>
        </p:txBody>
      </p:sp>
      <p:sp>
        <p:nvSpPr>
          <p:cNvPr id="6" name="スライド番号プレースホルダー 5"/>
          <p:cNvSpPr>
            <a:spLocks noGrp="1"/>
          </p:cNvSpPr>
          <p:nvPr>
            <p:ph type="sldNum" sz="quarter" idx="4"/>
          </p:nvPr>
        </p:nvSpPr>
        <p:spPr>
          <a:xfrm>
            <a:off x="7588662" y="77789"/>
            <a:ext cx="2311400" cy="365125"/>
          </a:xfrm>
          <a:prstGeom prst="rect">
            <a:avLst/>
          </a:prstGeom>
        </p:spPr>
        <p:txBody>
          <a:bodyPr vert="horz" wrap="square" lIns="91440" tIns="45720" rIns="91440" bIns="45720" numCol="1" anchor="t" anchorCtr="0" compatLnSpc="1">
            <a:prstTxWarp prst="textNoShape">
              <a:avLst/>
            </a:prstTxWarp>
          </a:bodyPr>
          <a:lstStyle>
            <a:lvl1pPr algn="r" eaLnBrk="1" hangingPunct="1">
              <a:defRPr sz="900">
                <a:solidFill>
                  <a:srgbClr val="A6A6A6"/>
                </a:solidFill>
                <a:latin typeface="Arial Black" panose="020B0A04020102020204" pitchFamily="34" charset="0"/>
                <a:ea typeface="ＭＳ Ｐゴシック" panose="020B0600070205080204" pitchFamily="50" charset="-128"/>
              </a:defRPr>
            </a:lvl1pPr>
          </a:lstStyle>
          <a:p>
            <a:fld id="{E9C0D918-A823-4CA3-B5AF-92A5EB3235A5}" type="slidenum">
              <a:rPr lang="ja-JP" altLang="en-US"/>
              <a:pPr/>
              <a:t>‹#›</a:t>
            </a:fld>
            <a:endParaRPr lang="en-US" altLang="ja-JP"/>
          </a:p>
        </p:txBody>
      </p:sp>
    </p:spTree>
    <p:extLst>
      <p:ext uri="{BB962C8B-B14F-4D97-AF65-F5344CB8AC3E}">
        <p14:creationId xmlns:p14="http://schemas.microsoft.com/office/powerpoint/2010/main" val="25302305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テキスト プレースホルダー 2"/>
          <p:cNvSpPr>
            <a:spLocks noGrp="1"/>
          </p:cNvSpPr>
          <p:nvPr>
            <p:ph type="body" idx="1"/>
          </p:nvPr>
        </p:nvSpPr>
        <p:spPr bwMode="auto">
          <a:xfrm>
            <a:off x="271729" y="692152"/>
            <a:ext cx="9283435"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2"/>
          </p:nvPr>
        </p:nvSpPr>
        <p:spPr>
          <a:xfrm>
            <a:off x="495300" y="6356352"/>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675">
                <a:solidFill>
                  <a:schemeClr val="tx1">
                    <a:tint val="75000"/>
                  </a:schemeClr>
                </a:solidFill>
                <a:latin typeface="+mn-lt"/>
                <a:ea typeface="+mn-ea"/>
              </a:defRPr>
            </a:lvl1pPr>
          </a:lstStyle>
          <a:p>
            <a:pPr>
              <a:defRPr/>
            </a:pPr>
            <a:fld id="{107A3A46-73B1-47AB-83D8-78AF08FCB428}" type="datetime1">
              <a:rPr lang="ja-JP" altLang="en-US" smtClean="0"/>
              <a:t>2026/3/19</a:t>
            </a:fld>
            <a:endParaRPr lang="ja-JP" altLang="en-US"/>
          </a:p>
        </p:txBody>
      </p:sp>
      <p:sp>
        <p:nvSpPr>
          <p:cNvPr id="5" name="フッター プレースホルダー 4"/>
          <p:cNvSpPr>
            <a:spLocks noGrp="1"/>
          </p:cNvSpPr>
          <p:nvPr>
            <p:ph type="ftr" sz="quarter" idx="3"/>
          </p:nvPr>
        </p:nvSpPr>
        <p:spPr>
          <a:xfrm>
            <a:off x="3384550" y="6356352"/>
            <a:ext cx="31369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675">
                <a:solidFill>
                  <a:srgbClr val="898989"/>
                </a:solidFill>
                <a:latin typeface="Calibri" pitchFamily="34" charset="0"/>
                <a:ea typeface="ＭＳ Ｐゴシック" pitchFamily="50" charset="-128"/>
              </a:defRPr>
            </a:lvl1pPr>
          </a:lstStyle>
          <a:p>
            <a:pPr>
              <a:defRPr/>
            </a:pPr>
            <a:endParaRPr lang="en-US" altLang="ja-JP"/>
          </a:p>
        </p:txBody>
      </p:sp>
    </p:spTree>
  </p:cSld>
  <p:clrMap bg1="lt1" tx1="dk1" bg2="lt2" tx2="dk2" accent1="accent1" accent2="accent2" accent3="accent3" accent4="accent4" accent5="accent5" accent6="accent6" hlink="hlink" folHlink="folHlink"/>
  <p:sldLayoutIdLst>
    <p:sldLayoutId id="2147485361" r:id="rId1"/>
    <p:sldLayoutId id="2147485362" r:id="rId2"/>
    <p:sldLayoutId id="2147485363" r:id="rId3"/>
    <p:sldLayoutId id="2147485364" r:id="rId4"/>
  </p:sldLayoutIdLst>
  <p:hf hdr="0" ftr="0" dt="0"/>
  <p:txStyles>
    <p:titleStyle>
      <a:lvl1pPr algn="l" rtl="0" eaLnBrk="0" fontAlgn="base" hangingPunct="0">
        <a:spcBef>
          <a:spcPct val="0"/>
        </a:spcBef>
        <a:spcAft>
          <a:spcPct val="0"/>
        </a:spcAft>
        <a:defRPr kumimoji="1" kern="1200">
          <a:solidFill>
            <a:schemeClr val="tx1"/>
          </a:solidFill>
          <a:latin typeface="HGP創英角ｺﾞｼｯｸUB" pitchFamily="50" charset="-128"/>
          <a:ea typeface="HGP創英角ｺﾞｼｯｸUB" pitchFamily="50" charset="-128"/>
          <a:cs typeface="+mj-cs"/>
        </a:defRPr>
      </a:lvl1pPr>
      <a:lvl2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2pPr>
      <a:lvl3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3pPr>
      <a:lvl4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4pPr>
      <a:lvl5pPr algn="l" rtl="0" eaLnBrk="0" fontAlgn="base" hangingPunct="0">
        <a:spcBef>
          <a:spcPct val="0"/>
        </a:spcBef>
        <a:spcAft>
          <a:spcPct val="0"/>
        </a:spcAft>
        <a:defRPr kumimoji="1">
          <a:solidFill>
            <a:schemeClr val="tx1"/>
          </a:solidFill>
          <a:latin typeface="HGP創英角ｺﾞｼｯｸUB" pitchFamily="50" charset="-128"/>
          <a:ea typeface="HGP創英角ｺﾞｼｯｸUB" pitchFamily="50" charset="-128"/>
        </a:defRPr>
      </a:lvl5pPr>
      <a:lvl6pPr marL="25717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6pPr>
      <a:lvl7pPr marL="51435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7pPr>
      <a:lvl8pPr marL="771525"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8pPr>
      <a:lvl9pPr marL="1028700" algn="l" rtl="0" fontAlgn="base">
        <a:spcBef>
          <a:spcPct val="0"/>
        </a:spcBef>
        <a:spcAft>
          <a:spcPct val="0"/>
        </a:spcAft>
        <a:defRPr kumimoji="1">
          <a:solidFill>
            <a:schemeClr val="tx1"/>
          </a:solidFill>
          <a:latin typeface="HGP創英角ｺﾞｼｯｸUB" pitchFamily="50" charset="-128"/>
          <a:ea typeface="HGP創英角ｺﾞｼｯｸUB" pitchFamily="50" charset="-128"/>
        </a:defRPr>
      </a:lvl9pPr>
    </p:titleStyle>
    <p:bodyStyle>
      <a:lvl1pPr marL="100013" indent="-100013" algn="l" rtl="0" eaLnBrk="0" fontAlgn="base" hangingPunct="0">
        <a:spcBef>
          <a:spcPct val="20000"/>
        </a:spcBef>
        <a:spcAft>
          <a:spcPct val="0"/>
        </a:spcAft>
        <a:buFont typeface="Arial" panose="020B0604020202020204" pitchFamily="34" charset="0"/>
        <a:buChar char="•"/>
        <a:defRPr kumimoji="1" kern="1200">
          <a:solidFill>
            <a:schemeClr val="tx1"/>
          </a:solidFill>
          <a:latin typeface="HGP創英角ｺﾞｼｯｸUB" pitchFamily="50" charset="-128"/>
          <a:ea typeface="HGP創英角ｺﾞｼｯｸUB" pitchFamily="50" charset="-128"/>
          <a:cs typeface="+mn-cs"/>
        </a:defRPr>
      </a:lvl1pPr>
      <a:lvl2pPr marL="300038" indent="-99120" algn="l" rtl="0" eaLnBrk="0" fontAlgn="base" hangingPunct="0">
        <a:spcBef>
          <a:spcPct val="20000"/>
        </a:spcBef>
        <a:spcAft>
          <a:spcPct val="0"/>
        </a:spcAft>
        <a:buFont typeface="Arial" panose="020B0604020202020204" pitchFamily="34" charset="0"/>
        <a:buChar char="–"/>
        <a:defRPr kumimoji="1" sz="900" kern="1200">
          <a:solidFill>
            <a:schemeClr val="tx1"/>
          </a:solidFill>
          <a:latin typeface="HGP創英角ｺﾞｼｯｸUB" pitchFamily="50" charset="-128"/>
          <a:ea typeface="HGP創英角ｺﾞｼｯｸUB" pitchFamily="50" charset="-128"/>
          <a:cs typeface="+mn-cs"/>
        </a:defRPr>
      </a:lvl2pPr>
      <a:lvl3pPr marL="505421" indent="-100013" algn="l" rtl="0" eaLnBrk="0" fontAlgn="base" hangingPunct="0">
        <a:spcBef>
          <a:spcPct val="20000"/>
        </a:spcBef>
        <a:spcAft>
          <a:spcPct val="0"/>
        </a:spcAft>
        <a:buFont typeface="Arial" panose="020B0604020202020204" pitchFamily="34" charset="0"/>
        <a:buChar char="•"/>
        <a:defRPr kumimoji="1" sz="788" kern="1200">
          <a:solidFill>
            <a:schemeClr val="tx1"/>
          </a:solidFill>
          <a:latin typeface="HGP創英角ｺﾞｼｯｸUB" pitchFamily="50" charset="-128"/>
          <a:ea typeface="HGP創英角ｺﾞｼｯｸUB" pitchFamily="50" charset="-128"/>
          <a:cs typeface="+mn-cs"/>
        </a:defRPr>
      </a:lvl3pPr>
      <a:lvl4pPr marL="706339"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4pPr>
      <a:lvl5pPr marL="907256" indent="-100013" algn="l" rtl="0" eaLnBrk="0" fontAlgn="base" hangingPunct="0">
        <a:spcBef>
          <a:spcPct val="20000"/>
        </a:spcBef>
        <a:spcAft>
          <a:spcPct val="0"/>
        </a:spcAft>
        <a:buFont typeface="Arial" panose="020B0604020202020204" pitchFamily="34" charset="0"/>
        <a:buChar char="»"/>
        <a:defRPr kumimoji="1" sz="675" kern="1200">
          <a:solidFill>
            <a:schemeClr val="tx1"/>
          </a:solidFill>
          <a:latin typeface="HGP創英角ｺﾞｼｯｸUB" pitchFamily="50" charset="-128"/>
          <a:ea typeface="HGP創英角ｺﾞｼｯｸUB" pitchFamily="50" charset="-128"/>
          <a:cs typeface="+mn-cs"/>
        </a:defRPr>
      </a:lvl5pPr>
      <a:lvl6pPr marL="141446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6pPr>
      <a:lvl7pPr marL="167163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7pPr>
      <a:lvl8pPr marL="1928813"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8pPr>
      <a:lvl9pPr marL="2185988" indent="-128588" algn="l" defTabSz="514350" rtl="0" eaLnBrk="1" latinLnBrk="0" hangingPunct="1">
        <a:spcBef>
          <a:spcPct val="20000"/>
        </a:spcBef>
        <a:buFont typeface="Arial" pitchFamily="34" charset="0"/>
        <a:buChar char="•"/>
        <a:defRPr kumimoji="1" sz="1125" kern="1200">
          <a:solidFill>
            <a:schemeClr val="tx1"/>
          </a:solidFill>
          <a:latin typeface="+mn-lt"/>
          <a:ea typeface="+mn-ea"/>
          <a:cs typeface="+mn-cs"/>
        </a:defRPr>
      </a:lvl9pPr>
    </p:bodyStyle>
    <p:otherStyle>
      <a:defPPr>
        <a:defRPr lang="ja-JP"/>
      </a:defPPr>
      <a:lvl1pPr marL="0" algn="l" defTabSz="514350" rtl="0" eaLnBrk="1" latinLnBrk="0" hangingPunct="1">
        <a:defRPr kumimoji="1" sz="1013" kern="1200">
          <a:solidFill>
            <a:schemeClr val="tx1"/>
          </a:solidFill>
          <a:latin typeface="+mn-lt"/>
          <a:ea typeface="+mn-ea"/>
          <a:cs typeface="+mn-cs"/>
        </a:defRPr>
      </a:lvl1pPr>
      <a:lvl2pPr marL="257175" algn="l" defTabSz="514350" rtl="0" eaLnBrk="1" latinLnBrk="0" hangingPunct="1">
        <a:defRPr kumimoji="1" sz="1013" kern="1200">
          <a:solidFill>
            <a:schemeClr val="tx1"/>
          </a:solidFill>
          <a:latin typeface="+mn-lt"/>
          <a:ea typeface="+mn-ea"/>
          <a:cs typeface="+mn-cs"/>
        </a:defRPr>
      </a:lvl2pPr>
      <a:lvl3pPr marL="514350" algn="l" defTabSz="514350" rtl="0" eaLnBrk="1" latinLnBrk="0" hangingPunct="1">
        <a:defRPr kumimoji="1" sz="1013" kern="1200">
          <a:solidFill>
            <a:schemeClr val="tx1"/>
          </a:solidFill>
          <a:latin typeface="+mn-lt"/>
          <a:ea typeface="+mn-ea"/>
          <a:cs typeface="+mn-cs"/>
        </a:defRPr>
      </a:lvl3pPr>
      <a:lvl4pPr marL="771525" algn="l" defTabSz="514350" rtl="0" eaLnBrk="1" latinLnBrk="0" hangingPunct="1">
        <a:defRPr kumimoji="1" sz="1013" kern="1200">
          <a:solidFill>
            <a:schemeClr val="tx1"/>
          </a:solidFill>
          <a:latin typeface="+mn-lt"/>
          <a:ea typeface="+mn-ea"/>
          <a:cs typeface="+mn-cs"/>
        </a:defRPr>
      </a:lvl4pPr>
      <a:lvl5pPr marL="1028700" algn="l" defTabSz="514350" rtl="0" eaLnBrk="1" latinLnBrk="0" hangingPunct="1">
        <a:defRPr kumimoji="1" sz="1013" kern="1200">
          <a:solidFill>
            <a:schemeClr val="tx1"/>
          </a:solidFill>
          <a:latin typeface="+mn-lt"/>
          <a:ea typeface="+mn-ea"/>
          <a:cs typeface="+mn-cs"/>
        </a:defRPr>
      </a:lvl5pPr>
      <a:lvl6pPr marL="1285875" algn="l" defTabSz="514350" rtl="0" eaLnBrk="1" latinLnBrk="0" hangingPunct="1">
        <a:defRPr kumimoji="1" sz="1013" kern="1200">
          <a:solidFill>
            <a:schemeClr val="tx1"/>
          </a:solidFill>
          <a:latin typeface="+mn-lt"/>
          <a:ea typeface="+mn-ea"/>
          <a:cs typeface="+mn-cs"/>
        </a:defRPr>
      </a:lvl6pPr>
      <a:lvl7pPr marL="1543050" algn="l" defTabSz="514350" rtl="0" eaLnBrk="1" latinLnBrk="0" hangingPunct="1">
        <a:defRPr kumimoji="1" sz="1013" kern="1200">
          <a:solidFill>
            <a:schemeClr val="tx1"/>
          </a:solidFill>
          <a:latin typeface="+mn-lt"/>
          <a:ea typeface="+mn-ea"/>
          <a:cs typeface="+mn-cs"/>
        </a:defRPr>
      </a:lvl7pPr>
      <a:lvl8pPr marL="1800225" algn="l" defTabSz="514350" rtl="0" eaLnBrk="1" latinLnBrk="0" hangingPunct="1">
        <a:defRPr kumimoji="1" sz="1013" kern="1200">
          <a:solidFill>
            <a:schemeClr val="tx1"/>
          </a:solidFill>
          <a:latin typeface="+mn-lt"/>
          <a:ea typeface="+mn-ea"/>
          <a:cs typeface="+mn-cs"/>
        </a:defRPr>
      </a:lvl8pPr>
      <a:lvl9pPr marL="2057400" algn="l" defTabSz="514350" rtl="0" eaLnBrk="1" latinLnBrk="0" hangingPunct="1">
        <a:defRPr kumimoji="1"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business.ntt-east.co.jp/bizdrive/column/dr00004-024.html" TargetMode="Externa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fields.canpan.info/report/" TargetMode="External"/><Relationship Id="rId2" Type="http://schemas.openxmlformats.org/officeDocument/2006/relationships/image" Target="../media/image1.png"/><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4967CB-2C02-820C-5C24-9CA05E163089}"/>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B16E6EF9-F92C-1733-FF5E-8805D68DCFA0}"/>
              </a:ext>
            </a:extLst>
          </p:cNvPr>
          <p:cNvSpPr txBox="1"/>
          <p:nvPr/>
        </p:nvSpPr>
        <p:spPr>
          <a:xfrm>
            <a:off x="262701" y="143832"/>
            <a:ext cx="9378189" cy="369332"/>
          </a:xfrm>
          <a:prstGeom prst="rect">
            <a:avLst/>
          </a:prstGeom>
          <a:noFill/>
          <a:ln>
            <a:noFill/>
          </a:ln>
        </p:spPr>
        <p:txBody>
          <a:bodyPr wrap="square" rtlCol="0" anchor="ctr" anchorCtr="0">
            <a:spAutoFit/>
          </a:bodyPr>
          <a:lstStyle/>
          <a:p>
            <a:pPr algn="ctr"/>
            <a:r>
              <a:rPr kumimoji="1" lang="ja-JP" altLang="en-US" sz="1800" dirty="0">
                <a:latin typeface="Meiryo UI" panose="020B0604030504040204" pitchFamily="50" charset="-128"/>
                <a:ea typeface="Meiryo UI" panose="020B0604030504040204" pitchFamily="50" charset="-128"/>
              </a:rPr>
              <a:t>浸水警報装置・排水設備　納品報告写真フォーマット</a:t>
            </a:r>
          </a:p>
        </p:txBody>
      </p:sp>
      <p:sp>
        <p:nvSpPr>
          <p:cNvPr id="12" name="テキスト ボックス 11">
            <a:extLst>
              <a:ext uri="{FF2B5EF4-FFF2-40B4-BE49-F238E27FC236}">
                <a16:creationId xmlns:a16="http://schemas.microsoft.com/office/drawing/2014/main" id="{2E2470AD-1796-374B-9423-CA637D06262B}"/>
              </a:ext>
            </a:extLst>
          </p:cNvPr>
          <p:cNvSpPr txBox="1"/>
          <p:nvPr/>
        </p:nvSpPr>
        <p:spPr>
          <a:xfrm>
            <a:off x="262702" y="4424039"/>
            <a:ext cx="9430170"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日本財団助成表示ロゴマーク</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シール仕様</a:t>
            </a:r>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の使用にあたって</a:t>
            </a:r>
          </a:p>
        </p:txBody>
      </p:sp>
      <p:sp>
        <p:nvSpPr>
          <p:cNvPr id="18" name="テキスト ボックス 17">
            <a:extLst>
              <a:ext uri="{FF2B5EF4-FFF2-40B4-BE49-F238E27FC236}">
                <a16:creationId xmlns:a16="http://schemas.microsoft.com/office/drawing/2014/main" id="{C4A15BC0-49E5-F76B-8493-63D452BDF64E}"/>
              </a:ext>
            </a:extLst>
          </p:cNvPr>
          <p:cNvSpPr txBox="1"/>
          <p:nvPr/>
        </p:nvSpPr>
        <p:spPr>
          <a:xfrm>
            <a:off x="262701" y="586540"/>
            <a:ext cx="9391879" cy="307777"/>
          </a:xfrm>
          <a:prstGeom prst="rect">
            <a:avLst/>
          </a:prstGeom>
          <a:solidFill>
            <a:schemeClr val="bg1">
              <a:lumMod val="95000"/>
            </a:schemeClr>
          </a:solidFill>
          <a:ln>
            <a:noFill/>
          </a:ln>
        </p:spPr>
        <p:txBody>
          <a:bodyPr wrap="square">
            <a:spAutoFit/>
          </a:bodyPr>
          <a:lstStyle/>
          <a:p>
            <a:pPr fontAlgn="t"/>
            <a:r>
              <a:rPr lang="ja-JP" altLang="en-US" b="1" dirty="0">
                <a:latin typeface="Meiryo UI" panose="020B0604030504040204" pitchFamily="50" charset="-128"/>
                <a:ea typeface="Meiryo UI" panose="020B0604030504040204" pitchFamily="50" charset="-128"/>
              </a:rPr>
              <a:t>納品報告写真の提出にあたって</a:t>
            </a:r>
          </a:p>
        </p:txBody>
      </p:sp>
      <p:sp>
        <p:nvSpPr>
          <p:cNvPr id="6" name="テキスト ボックス 5">
            <a:extLst>
              <a:ext uri="{FF2B5EF4-FFF2-40B4-BE49-F238E27FC236}">
                <a16:creationId xmlns:a16="http://schemas.microsoft.com/office/drawing/2014/main" id="{195C3BCC-5751-739D-8DB9-0E3D9B37ED00}"/>
              </a:ext>
            </a:extLst>
          </p:cNvPr>
          <p:cNvSpPr txBox="1"/>
          <p:nvPr/>
        </p:nvSpPr>
        <p:spPr>
          <a:xfrm>
            <a:off x="254464" y="4858342"/>
            <a:ext cx="9235039" cy="1389932"/>
          </a:xfrm>
          <a:prstGeom prst="rect">
            <a:avLst/>
          </a:prstGeom>
          <a:noFill/>
          <a:ln>
            <a:noFill/>
          </a:ln>
        </p:spPr>
        <p:txBody>
          <a:bodyPr wrap="square">
            <a:spAutoFit/>
          </a:bodyPr>
          <a:lstStyle/>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納品報告書で使用していただく日本財団ロゴシールは、給付審査完了後に、遊漁船事業者宛に宅配便で送付します。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給付審査完了後よりおよそ〇〇日間程度でお届けします。</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遊漁船事業者宛に送付しますので、宅配便で送付できる住所、電話番号を申請時に登録してください。</a:t>
            </a:r>
            <a:endParaRPr lang="en-US" altLang="ja-JP" sz="1100" dirty="0">
              <a:latin typeface="Meiryo UI" panose="020B0604030504040204" pitchFamily="50" charset="-128"/>
              <a:ea typeface="Meiryo UI" panose="020B0604030504040204" pitchFamily="50" charset="-128"/>
            </a:endParaRPr>
          </a:p>
          <a:p>
            <a:pPr marL="171450" indent="-171450">
              <a:lnSpc>
                <a:spcPct val="200000"/>
              </a:lnSpc>
              <a:buFont typeface="Wingdings" panose="05000000000000000000" pitchFamily="2" charset="2"/>
              <a:buChar char="Ø"/>
            </a:pPr>
            <a:r>
              <a:rPr lang="ja-JP" altLang="en-US" sz="1100" dirty="0">
                <a:latin typeface="Meiryo UI" panose="020B0604030504040204" pitchFamily="50" charset="-128"/>
                <a:ea typeface="Meiryo UI" panose="020B0604030504040204" pitchFamily="50" charset="-128"/>
              </a:rPr>
              <a:t>シール仕様の日本財団ロゴシールでないと納品報告写真を受け取ることができませんので、お手元にシールが届かない場合は等は事務局までお問い合わせください。</a:t>
            </a:r>
            <a:endParaRPr lang="en-US" altLang="ja-JP" sz="1100" dirty="0">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C665D1F6-5DB2-0906-A292-DEC665E884B5}"/>
              </a:ext>
            </a:extLst>
          </p:cNvPr>
          <p:cNvSpPr txBox="1"/>
          <p:nvPr/>
        </p:nvSpPr>
        <p:spPr>
          <a:xfrm>
            <a:off x="225940" y="958930"/>
            <a:ext cx="9566291" cy="2954655"/>
          </a:xfrm>
          <a:prstGeom prst="rect">
            <a:avLst/>
          </a:prstGeom>
          <a:noFill/>
          <a:ln>
            <a:noFill/>
          </a:ln>
        </p:spPr>
        <p:txBody>
          <a:bodyPr wrap="square">
            <a:spAutoFit/>
          </a:bodyPr>
          <a:lstStyle/>
          <a:p>
            <a:pPr fontAlgn="t"/>
            <a:r>
              <a:rPr lang="ja-JP" altLang="en-US" sz="1200" b="0" i="0" u="none" strike="noStrike" dirty="0">
                <a:effectLst/>
                <a:latin typeface="Meiryo UI" panose="020B0604030504040204" pitchFamily="50" charset="-128"/>
                <a:ea typeface="Meiryo UI" panose="020B0604030504040204" pitchFamily="50" charset="-128"/>
              </a:rPr>
              <a:t>安全設備本体を対象に、</a:t>
            </a:r>
            <a:r>
              <a:rPr lang="ja-JP" altLang="en-US" sz="1200" dirty="0">
                <a:latin typeface="Meiryo UI" panose="020B0604030504040204" pitchFamily="50" charset="-128"/>
                <a:ea typeface="Meiryo UI" panose="020B0604030504040204" pitchFamily="50" charset="-128"/>
              </a:rPr>
              <a:t> ①船舶の全景写真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船舶名確認用</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、②船舶の全景写真</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登録番号確認用</a:t>
            </a:r>
            <a:r>
              <a:rPr lang="en-US" altLang="ja-JP" sz="1200" dirty="0">
                <a:latin typeface="Meiryo UI" panose="020B0604030504040204" pitchFamily="50" charset="-128"/>
                <a:ea typeface="Meiryo UI" panose="020B0604030504040204" pitchFamily="50" charset="-128"/>
              </a:rPr>
              <a:t>) </a:t>
            </a:r>
            <a:r>
              <a:rPr lang="ja-JP" altLang="en-US" sz="1200" b="0" i="0" u="none" strike="noStrike" dirty="0">
                <a:effectLst/>
                <a:latin typeface="Meiryo UI" panose="020B0604030504040204" pitchFamily="50" charset="-128"/>
                <a:ea typeface="Meiryo UI" panose="020B0604030504040204" pitchFamily="50" charset="-128"/>
              </a:rPr>
              <a:t>、③</a:t>
            </a:r>
            <a:r>
              <a:rPr lang="ja-JP" altLang="en-US" sz="1200" dirty="0">
                <a:latin typeface="Meiryo UI" panose="020B0604030504040204" pitchFamily="50" charset="-128"/>
                <a:ea typeface="Meiryo UI" panose="020B0604030504040204" pitchFamily="50" charset="-128"/>
              </a:rPr>
              <a:t>日本財団ロゴシール</a:t>
            </a:r>
            <a:r>
              <a:rPr lang="ja-JP" altLang="en-US" sz="1200" b="0" i="0" u="none" strike="noStrike" dirty="0">
                <a:effectLst/>
                <a:latin typeface="Meiryo UI" panose="020B0604030504040204" pitchFamily="50" charset="-128"/>
                <a:ea typeface="Meiryo UI" panose="020B0604030504040204" pitchFamily="50" charset="-128"/>
              </a:rPr>
              <a:t>を貼り付けた安全設備</a:t>
            </a:r>
            <a:endParaRPr lang="en-US" altLang="ja-JP" sz="1200" b="0" i="0" u="none" strike="noStrike" dirty="0">
              <a:effectLst/>
              <a:latin typeface="Meiryo UI" panose="020B0604030504040204" pitchFamily="50" charset="-128"/>
              <a:ea typeface="Meiryo UI" panose="020B0604030504040204" pitchFamily="50" charset="-128"/>
            </a:endParaRPr>
          </a:p>
          <a:p>
            <a:pPr fontAlgn="t"/>
            <a:r>
              <a:rPr lang="ja-JP" altLang="en-US" sz="1200" b="0" i="0" u="none" strike="noStrike" dirty="0">
                <a:effectLst/>
                <a:latin typeface="Meiryo UI" panose="020B0604030504040204" pitchFamily="50" charset="-128"/>
                <a:ea typeface="Meiryo UI" panose="020B0604030504040204" pitchFamily="50" charset="-128"/>
              </a:rPr>
              <a:t>本体の全景写真、④</a:t>
            </a:r>
            <a:r>
              <a:rPr lang="ja-JP" altLang="en-US" sz="1200" dirty="0">
                <a:latin typeface="Meiryo UI" panose="020B0604030504040204" pitchFamily="50" charset="-128"/>
                <a:ea typeface="Meiryo UI" panose="020B0604030504040204" pitchFamily="50" charset="-128"/>
              </a:rPr>
              <a:t>船体又は船橋に日本財団ロゴシールを貼り付けた写真</a:t>
            </a:r>
            <a:r>
              <a:rPr lang="ja-JP" altLang="en-US" sz="1200" b="0" i="0" u="none" strike="noStrike" dirty="0">
                <a:effectLst/>
                <a:latin typeface="Meiryo UI" panose="020B0604030504040204" pitchFamily="50" charset="-128"/>
                <a:ea typeface="Meiryo UI" panose="020B0604030504040204" pitchFamily="50" charset="-128"/>
              </a:rPr>
              <a:t>の４種類の納品報告写真を撮影して専用フォーマットにて報告していただきます。</a:t>
            </a:r>
            <a:endParaRPr lang="en-US" altLang="ja-JP" sz="12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４種類の納品報告写真は、次ページ以降１ページに１枚を貼り付けて提出してください。</a:t>
            </a:r>
            <a:endParaRPr lang="en-US" altLang="ja-JP" sz="1200" dirty="0">
              <a:latin typeface="Meiryo UI" panose="020B0604030504040204" pitchFamily="50" charset="-128"/>
              <a:ea typeface="Meiryo UI" panose="020B0604030504040204" pitchFamily="50" charset="-128"/>
            </a:endParaRPr>
          </a:p>
          <a:p>
            <a:pPr marL="171450" indent="-17145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船舶全景写真では船舶本体の「船舶名」と「登録番号」が確認できるように撮影してください。 「船舶名」と「登録番号」の両方が確認できない場合は　　再提出を求めます。</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「船舶名」「登録番号」が確認できる状態で、船舶全景を写すことが困難な場合、船舶全体の</a:t>
            </a:r>
            <a:r>
              <a:rPr lang="en-US" altLang="ja-JP" sz="1200" dirty="0">
                <a:latin typeface="Meiryo UI" panose="020B0604030504040204" pitchFamily="50" charset="-128"/>
                <a:ea typeface="Meiryo UI" panose="020B0604030504040204" pitchFamily="50" charset="-128"/>
              </a:rPr>
              <a:t>2/3</a:t>
            </a:r>
            <a:r>
              <a:rPr lang="ja-JP" altLang="en-US" sz="1200" dirty="0">
                <a:latin typeface="Meiryo UI" panose="020B0604030504040204" pitchFamily="50" charset="-128"/>
                <a:ea typeface="Meiryo UI" panose="020B0604030504040204" pitchFamily="50" charset="-128"/>
              </a:rPr>
              <a:t>が写っていれば問題ありません。</a:t>
            </a:r>
            <a:endParaRPr lang="en-US" altLang="ja-JP" sz="12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安全設備全景写真には、安全設備本体に日本財団ロゴシールを貼り付けて、船舶に設置されている状態の安全設備全景を撮影してください。　　　　　安全設備本体</a:t>
            </a:r>
            <a:r>
              <a:rPr lang="en-US" altLang="ja-JP" sz="1200" dirty="0">
                <a:latin typeface="Meiryo UI" panose="020B0604030504040204" pitchFamily="50" charset="-128"/>
                <a:ea typeface="Meiryo UI" panose="020B0604030504040204" pitchFamily="50" charset="-128"/>
              </a:rPr>
              <a:t>(</a:t>
            </a:r>
            <a:r>
              <a:rPr lang="zh-TW" altLang="en-US" sz="1200" dirty="0">
                <a:latin typeface="Meiryo UI" panose="020B0604030504040204" pitchFamily="50" charset="-128"/>
                <a:ea typeface="Meiryo UI" panose="020B0604030504040204" pitchFamily="50" charset="-128"/>
              </a:rPr>
              <a:t>警報盤、検知器、排水設備</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を複数台数申請された場合は、全ての安全設備の写真を報告してください</a:t>
            </a:r>
            <a:r>
              <a:rPr lang="en-US" altLang="ja-JP" sz="1200" dirty="0">
                <a:latin typeface="Meiryo UI" panose="020B0604030504040204" pitchFamily="50" charset="-128"/>
                <a:ea typeface="Meiryo UI" panose="020B0604030504040204" pitchFamily="50" charset="-128"/>
              </a:rPr>
              <a:t>(7</a:t>
            </a:r>
            <a:r>
              <a:rPr lang="ja-JP" altLang="en-US" sz="1200" dirty="0">
                <a:latin typeface="Meiryo UI" panose="020B0604030504040204" pitchFamily="50" charset="-128"/>
                <a:ea typeface="Meiryo UI" panose="020B0604030504040204" pitchFamily="50" charset="-128"/>
              </a:rPr>
              <a:t>台以上ある場合は、　　　　写真貼付用シートをコピーしてご自身で追加してください</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　　　　　　　　　　　　　　　　　　　　　　　</a:t>
            </a:r>
            <a:endParaRPr lang="en-US" altLang="ja-JP" sz="12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fontAlgn="t"/>
            <a:endParaRPr lang="en-US" altLang="ja-JP" sz="500" dirty="0">
              <a:latin typeface="Meiryo UI" panose="020B0604030504040204" pitchFamily="50" charset="-128"/>
              <a:ea typeface="Meiryo UI" panose="020B0604030504040204" pitchFamily="50" charset="-128"/>
            </a:endParaRPr>
          </a:p>
          <a:p>
            <a:pPr marL="228600" indent="-228600" fontAlgn="t">
              <a:buFont typeface="Wingdings" panose="05000000000000000000" pitchFamily="2" charset="2"/>
              <a:buChar char="Ø"/>
            </a:pPr>
            <a:r>
              <a:rPr lang="ja-JP" altLang="en-US" sz="1200" dirty="0">
                <a:latin typeface="Meiryo UI" panose="020B0604030504040204" pitchFamily="50" charset="-128"/>
                <a:ea typeface="Meiryo UI" panose="020B0604030504040204" pitchFamily="50" charset="-128"/>
              </a:rPr>
              <a:t>船体又は船橋に貼り付けた日本財団ロゴシールの写真では、よく見える位置に貼り付けしたことがわかるようにロゴマークを撮影してください。　　　　　　　　　</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日本財団ロゴシールの貼付が確認できない場合は、補助金を支給できませんのでご注意ください。</a:t>
            </a:r>
            <a:endParaRPr lang="en-US" altLang="ja-JP" sz="1200" dirty="0">
              <a:latin typeface="Meiryo UI" panose="020B0604030504040204" pitchFamily="50" charset="-128"/>
              <a:ea typeface="Meiryo UI" panose="020B0604030504040204" pitchFamily="50" charset="-128"/>
            </a:endParaRPr>
          </a:p>
          <a:p>
            <a:pPr marL="228600" indent="-228600" fontAlgn="t">
              <a:buFont typeface="+mj-ea"/>
              <a:buAutoNum type="circleNumDbPlain"/>
            </a:pPr>
            <a:endParaRPr lang="en-US" altLang="ja-JP" sz="600" dirty="0">
              <a:latin typeface="Meiryo UI" panose="020B0604030504040204" pitchFamily="50" charset="-128"/>
              <a:ea typeface="Meiryo UI" panose="020B0604030504040204" pitchFamily="50" charset="-128"/>
            </a:endParaRPr>
          </a:p>
          <a:p>
            <a:pPr fontAlgn="t"/>
            <a:r>
              <a:rPr lang="ja-JP" altLang="en-US" sz="1100" dirty="0">
                <a:latin typeface="Meiryo UI" panose="020B0604030504040204" pitchFamily="50" charset="-128"/>
                <a:ea typeface="Meiryo UI" panose="020B0604030504040204" pitchFamily="50" charset="-128"/>
              </a:rPr>
              <a:t>　　</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申請システムに格納できるファイル容量は</a:t>
            </a:r>
            <a:r>
              <a:rPr lang="en-US" altLang="ja-JP" sz="1100" dirty="0">
                <a:latin typeface="Meiryo UI" panose="020B0604030504040204" pitchFamily="50" charset="-128"/>
                <a:ea typeface="Meiryo UI" panose="020B0604030504040204" pitchFamily="50" charset="-128"/>
              </a:rPr>
              <a:t>25MB</a:t>
            </a:r>
            <a:r>
              <a:rPr lang="ja-JP" altLang="en-US" sz="1100" dirty="0">
                <a:latin typeface="Meiryo UI" panose="020B0604030504040204" pitchFamily="50" charset="-128"/>
                <a:ea typeface="Meiryo UI" panose="020B0604030504040204" pitchFamily="50" charset="-128"/>
              </a:rPr>
              <a:t>までとなっています。上限を超えた場合はパワーポイントの画像容量を減らしてからファイルを格納し直してください。</a:t>
            </a:r>
            <a:endParaRPr lang="en-US" altLang="ja-JP" sz="1100" dirty="0">
              <a:latin typeface="Meiryo UI" panose="020B0604030504040204" pitchFamily="50" charset="-128"/>
              <a:ea typeface="Meiryo UI" panose="020B0604030504040204" pitchFamily="50" charset="-128"/>
            </a:endParaRPr>
          </a:p>
          <a:p>
            <a:pPr fontAlgn="t"/>
            <a:r>
              <a:rPr lang="ja-JP" altLang="en-US" sz="1200" dirty="0">
                <a:latin typeface="Meiryo UI" panose="020B0604030504040204" pitchFamily="50" charset="-128"/>
                <a:ea typeface="Meiryo UI" panose="020B0604030504040204" pitchFamily="50" charset="-128"/>
              </a:rPr>
              <a:t> 　 </a:t>
            </a:r>
            <a:r>
              <a:rPr lang="ja-JP" altLang="en-US" sz="1100" dirty="0">
                <a:latin typeface="Meiryo UI" panose="020B0604030504040204" pitchFamily="50" charset="-128"/>
                <a:ea typeface="Meiryo UI" panose="020B0604030504040204" pitchFamily="50" charset="-128"/>
              </a:rPr>
              <a:t>参考：パワーポイントの画像圧縮方法紹介ページ</a:t>
            </a:r>
            <a:r>
              <a:rPr lang="en-US" altLang="ja-JP" sz="1100" dirty="0">
                <a:latin typeface="Meiryo UI" panose="020B0604030504040204" pitchFamily="50" charset="-128"/>
                <a:ea typeface="Meiryo UI" panose="020B0604030504040204" pitchFamily="50" charset="-128"/>
              </a:rPr>
              <a:t>(NTT</a:t>
            </a:r>
            <a:r>
              <a:rPr lang="ja-JP" altLang="en-US" sz="1100" dirty="0">
                <a:latin typeface="Meiryo UI" panose="020B0604030504040204" pitchFamily="50" charset="-128"/>
                <a:ea typeface="Meiryo UI" panose="020B0604030504040204" pitchFamily="50" charset="-128"/>
              </a:rPr>
              <a:t>東日本</a:t>
            </a:r>
            <a:r>
              <a:rPr lang="en-US" altLang="ja-JP" sz="1100" dirty="0">
                <a:latin typeface="Meiryo UI" panose="020B0604030504040204" pitchFamily="50" charset="-128"/>
                <a:ea typeface="Meiryo UI" panose="020B0604030504040204" pitchFamily="50" charset="-128"/>
              </a:rPr>
              <a:t>)</a:t>
            </a:r>
            <a:r>
              <a:rPr lang="ja-JP" altLang="en-US" sz="1100" dirty="0">
                <a:latin typeface="Meiryo UI" panose="020B0604030504040204" pitchFamily="50" charset="-128"/>
                <a:ea typeface="Meiryo UI" panose="020B0604030504040204" pitchFamily="50" charset="-128"/>
              </a:rPr>
              <a:t>　　</a:t>
            </a:r>
            <a:r>
              <a:rPr lang="en-US" altLang="ja-JP" sz="1100" dirty="0">
                <a:solidFill>
                  <a:srgbClr val="0070C0"/>
                </a:solidFill>
                <a:latin typeface="Meiryo UI" panose="020B0604030504040204" pitchFamily="50" charset="-128"/>
                <a:ea typeface="Meiryo UI" panose="020B0604030504040204" pitchFamily="50" charset="-128"/>
                <a:hlinkClick r:id="rId2">
                  <a:extLst>
                    <a:ext uri="{A12FA001-AC4F-418D-AE19-62706E023703}">
                      <ahyp:hlinkClr xmlns:ahyp="http://schemas.microsoft.com/office/drawing/2018/hyperlinkcolor" val="tx"/>
                    </a:ext>
                  </a:extLst>
                </a:hlinkClick>
              </a:rPr>
              <a:t>https://business.ntt-east.co.jp/bizdrive/column/dr00004-024.html</a:t>
            </a:r>
            <a:endParaRPr lang="en-US" altLang="ja-JP" sz="1100" dirty="0">
              <a:solidFill>
                <a:srgbClr val="0070C0"/>
              </a:solidFill>
              <a:latin typeface="Meiryo UI" panose="020B0604030504040204" pitchFamily="50" charset="-128"/>
              <a:ea typeface="Meiryo UI" panose="020B0604030504040204" pitchFamily="50" charset="-128"/>
            </a:endParaRPr>
          </a:p>
          <a:p>
            <a:pPr fontAlgn="t"/>
            <a:endParaRPr lang="en-US" altLang="ja-JP"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78409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A5AC4-3F57-4D3D-2255-C4B34B5D875E}"/>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81B65867-D944-6F73-9A12-1549C2C5DF7D}"/>
              </a:ext>
            </a:extLst>
          </p:cNvPr>
          <p:cNvSpPr txBox="1"/>
          <p:nvPr/>
        </p:nvSpPr>
        <p:spPr>
          <a:xfrm>
            <a:off x="262701" y="46376"/>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６台目</a:t>
            </a:r>
            <a:endParaRPr lang="en-US" altLang="ja-JP" sz="24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BCC168DE-3968-C70A-526E-D96A1A99EB71}"/>
              </a:ext>
            </a:extLst>
          </p:cNvPr>
          <p:cNvSpPr/>
          <p:nvPr/>
        </p:nvSpPr>
        <p:spPr>
          <a:xfrm>
            <a:off x="773557" y="886408"/>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B47AC4E-F15A-467C-D878-7492A063DF27}"/>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742830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25B8AF-52D6-474F-2019-86392351F74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2A7B92EA-8F0F-205C-8481-518802FAAC63}"/>
              </a:ext>
            </a:extLst>
          </p:cNvPr>
          <p:cNvSpPr txBox="1"/>
          <p:nvPr/>
        </p:nvSpPr>
        <p:spPr>
          <a:xfrm>
            <a:off x="262701" y="200264"/>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④船体や船橋に貼付した日本財団助成表示ロゴマーク写真</a:t>
            </a:r>
            <a:endParaRPr kumimoji="1" lang="ja-JP" altLang="en-US" sz="2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65EB32C9-56BF-53B4-A18A-E93995775DAB}"/>
              </a:ext>
            </a:extLst>
          </p:cNvPr>
          <p:cNvSpPr/>
          <p:nvPr/>
        </p:nvSpPr>
        <p:spPr>
          <a:xfrm>
            <a:off x="773557" y="886408"/>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4BCE0E7A-AA12-05B2-0801-52608E2D1DF9}"/>
              </a:ext>
            </a:extLst>
          </p:cNvPr>
          <p:cNvSpPr txBox="1"/>
          <p:nvPr/>
        </p:nvSpPr>
        <p:spPr>
          <a:xfrm>
            <a:off x="940047" y="2800672"/>
            <a:ext cx="8306098" cy="707886"/>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船体又は船橋などよく見える位置に日本財団ロゴシール貼り付けて、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日本財団ロゴシールが見えるように撮影してください。</a:t>
            </a:r>
          </a:p>
        </p:txBody>
      </p:sp>
    </p:spTree>
    <p:extLst>
      <p:ext uri="{BB962C8B-B14F-4D97-AF65-F5344CB8AC3E}">
        <p14:creationId xmlns:p14="http://schemas.microsoft.com/office/powerpoint/2010/main" val="2843800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EC87C-B9BA-0E19-1A95-E5E5B6E418CD}"/>
            </a:ext>
          </a:extLst>
        </p:cNvPr>
        <p:cNvGrpSpPr/>
        <p:nvPr/>
      </p:nvGrpSpPr>
      <p:grpSpPr>
        <a:xfrm>
          <a:off x="0" y="0"/>
          <a:ext cx="0" cy="0"/>
          <a:chOff x="0" y="0"/>
          <a:chExt cx="0" cy="0"/>
        </a:xfrm>
      </p:grpSpPr>
      <p:sp>
        <p:nvSpPr>
          <p:cNvPr id="12" name="テキスト ボックス 11">
            <a:extLst>
              <a:ext uri="{FF2B5EF4-FFF2-40B4-BE49-F238E27FC236}">
                <a16:creationId xmlns:a16="http://schemas.microsoft.com/office/drawing/2014/main" id="{A3F6E80E-233D-7FE7-4037-C10FCE389879}"/>
              </a:ext>
            </a:extLst>
          </p:cNvPr>
          <p:cNvSpPr txBox="1"/>
          <p:nvPr/>
        </p:nvSpPr>
        <p:spPr>
          <a:xfrm>
            <a:off x="239300" y="364152"/>
            <a:ext cx="9538235" cy="461665"/>
          </a:xfrm>
          <a:prstGeom prst="rect">
            <a:avLst/>
          </a:prstGeom>
          <a:solidFill>
            <a:schemeClr val="bg1">
              <a:lumMod val="95000"/>
            </a:schemeClr>
          </a:solidFill>
          <a:ln>
            <a:noFill/>
          </a:ln>
        </p:spPr>
        <p:txBody>
          <a:bodyPr wrap="square">
            <a:spAutoFit/>
          </a:bodyPr>
          <a:lstStyle/>
          <a:p>
            <a:pPr fontAlgn="t"/>
            <a:r>
              <a:rPr lang="ja-JP" altLang="en-US" sz="2400" b="1" dirty="0">
                <a:latin typeface="Meiryo UI" panose="020B0604030504040204" pitchFamily="50" charset="-128"/>
                <a:ea typeface="Meiryo UI" panose="020B0604030504040204" pitchFamily="50" charset="-128"/>
              </a:rPr>
              <a:t>（参考）日本財団助成表示ロゴマーク</a:t>
            </a:r>
            <a:r>
              <a:rPr lang="en-US" altLang="ja-JP" sz="2400" b="1" dirty="0">
                <a:latin typeface="Meiryo UI" panose="020B0604030504040204" pitchFamily="50" charset="-128"/>
                <a:ea typeface="Meiryo UI" panose="020B0604030504040204" pitchFamily="50" charset="-128"/>
              </a:rPr>
              <a:t>(</a:t>
            </a:r>
            <a:r>
              <a:rPr lang="ja-JP" altLang="en-US" sz="2400" b="1" dirty="0">
                <a:latin typeface="Meiryo UI" panose="020B0604030504040204" pitchFamily="50" charset="-128"/>
                <a:ea typeface="Meiryo UI" panose="020B0604030504040204" pitchFamily="50" charset="-128"/>
              </a:rPr>
              <a:t>専用シール</a:t>
            </a:r>
            <a:r>
              <a:rPr lang="en-US" altLang="ja-JP" sz="2400" b="1" dirty="0">
                <a:latin typeface="Meiryo UI" panose="020B0604030504040204" pitchFamily="50" charset="-128"/>
                <a:ea typeface="Meiryo UI" panose="020B0604030504040204" pitchFamily="50" charset="-128"/>
              </a:rPr>
              <a:t>)</a:t>
            </a:r>
            <a:r>
              <a:rPr lang="ja-JP" altLang="en-US" sz="2400" b="1" dirty="0">
                <a:latin typeface="Meiryo UI" panose="020B0604030504040204" pitchFamily="50" charset="-128"/>
                <a:ea typeface="Meiryo UI" panose="020B0604030504040204" pitchFamily="50" charset="-128"/>
              </a:rPr>
              <a:t>貼付イメージについて</a:t>
            </a:r>
          </a:p>
        </p:txBody>
      </p:sp>
      <p:pic>
        <p:nvPicPr>
          <p:cNvPr id="7" name="図 6" descr="床に置かれたスーツケース&#10;&#10;AI によって生成されたコンテンツは間違っている可能性があります。">
            <a:extLst>
              <a:ext uri="{FF2B5EF4-FFF2-40B4-BE49-F238E27FC236}">
                <a16:creationId xmlns:a16="http://schemas.microsoft.com/office/drawing/2014/main" id="{4959C539-9866-1543-01D8-846732F6A17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957" y="2379155"/>
            <a:ext cx="2525299" cy="3649817"/>
          </a:xfrm>
          <a:prstGeom prst="rect">
            <a:avLst/>
          </a:prstGeom>
          <a:ln>
            <a:solidFill>
              <a:schemeClr val="tx1"/>
            </a:solidFill>
          </a:ln>
        </p:spPr>
      </p:pic>
      <p:pic>
        <p:nvPicPr>
          <p:cNvPr id="13" name="図 12" descr="グラフィカル ユーザー インターフェイス&#10;&#10;AI によって生成されたコンテンツは間違っている可能性があります。">
            <a:extLst>
              <a:ext uri="{FF2B5EF4-FFF2-40B4-BE49-F238E27FC236}">
                <a16:creationId xmlns:a16="http://schemas.microsoft.com/office/drawing/2014/main" id="{85848E82-D97F-CA1A-B1C8-E3206FA6A133}"/>
              </a:ext>
            </a:extLst>
          </p:cNvPr>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 contrast="10000"/>
                    </a14:imgEffect>
                  </a14:imgLayer>
                </a14:imgProps>
              </a:ext>
              <a:ext uri="{28A0092B-C50C-407E-A947-70E740481C1C}">
                <a14:useLocalDpi xmlns:a14="http://schemas.microsoft.com/office/drawing/2010/main" val="0"/>
              </a:ext>
            </a:extLst>
          </a:blip>
          <a:srcRect t="703"/>
          <a:stretch/>
        </p:blipFill>
        <p:spPr>
          <a:xfrm>
            <a:off x="3793084" y="2379155"/>
            <a:ext cx="2376264" cy="3325720"/>
          </a:xfrm>
          <a:prstGeom prst="rect">
            <a:avLst/>
          </a:prstGeom>
          <a:noFill/>
          <a:ln>
            <a:solidFill>
              <a:schemeClr val="tx1"/>
            </a:solidFill>
          </a:ln>
        </p:spPr>
      </p:pic>
      <p:sp>
        <p:nvSpPr>
          <p:cNvPr id="26" name="楕円 25">
            <a:extLst>
              <a:ext uri="{FF2B5EF4-FFF2-40B4-BE49-F238E27FC236}">
                <a16:creationId xmlns:a16="http://schemas.microsoft.com/office/drawing/2014/main" id="{9702AA85-6466-94B4-42E1-941CE9B51B10}"/>
              </a:ext>
            </a:extLst>
          </p:cNvPr>
          <p:cNvSpPr/>
          <p:nvPr/>
        </p:nvSpPr>
        <p:spPr>
          <a:xfrm>
            <a:off x="2011886" y="3794869"/>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kumimoji="1" lang="ja-JP" altLang="en-US" sz="1000" dirty="0">
              <a:solidFill>
                <a:schemeClr val="tx1"/>
              </a:solidFill>
              <a:latin typeface="Meiryo UI" panose="020B0604030504040204" pitchFamily="50" charset="-128"/>
              <a:ea typeface="Meiryo UI" panose="020B0604030504040204" pitchFamily="50" charset="-128"/>
            </a:endParaRPr>
          </a:p>
        </p:txBody>
      </p:sp>
      <p:pic>
        <p:nvPicPr>
          <p:cNvPr id="23" name="図 22">
            <a:extLst>
              <a:ext uri="{FF2B5EF4-FFF2-40B4-BE49-F238E27FC236}">
                <a16:creationId xmlns:a16="http://schemas.microsoft.com/office/drawing/2014/main" id="{3C46B5AC-6834-CC56-B3F9-80616E8FE5EF}"/>
              </a:ext>
            </a:extLst>
          </p:cNvPr>
          <p:cNvPicPr>
            <a:picLocks noChangeAspect="1"/>
          </p:cNvPicPr>
          <p:nvPr/>
        </p:nvPicPr>
        <p:blipFill>
          <a:blip r:embed="rId5" cstate="print">
            <a:extLst>
              <a:ext uri="{BEBA8EAE-BF5A-486C-A8C5-ECC9F3942E4B}">
                <a14:imgProps xmlns:a14="http://schemas.microsoft.com/office/drawing/2010/main">
                  <a14:imgLayer r:embed="rId6">
                    <a14:imgEffect>
                      <a14:sharpenSoften amount="9000"/>
                    </a14:imgEffect>
                    <a14:imgEffect>
                      <a14:brightnessContrast bright="20000" contrast="31000"/>
                    </a14:imgEffect>
                  </a14:imgLayer>
                </a14:imgProps>
              </a:ext>
              <a:ext uri="{28A0092B-C50C-407E-A947-70E740481C1C}">
                <a14:useLocalDpi xmlns:a14="http://schemas.microsoft.com/office/drawing/2010/main" val="0"/>
              </a:ext>
            </a:extLst>
          </a:blip>
          <a:srcRect l="5536"/>
          <a:stretch/>
        </p:blipFill>
        <p:spPr>
          <a:xfrm>
            <a:off x="6537176" y="2379372"/>
            <a:ext cx="2563979" cy="1902994"/>
          </a:xfrm>
          <a:prstGeom prst="rect">
            <a:avLst/>
          </a:prstGeom>
          <a:ln>
            <a:solidFill>
              <a:schemeClr val="tx1"/>
            </a:solidFill>
          </a:ln>
        </p:spPr>
      </p:pic>
      <p:sp>
        <p:nvSpPr>
          <p:cNvPr id="6" name="楕円 5">
            <a:extLst>
              <a:ext uri="{FF2B5EF4-FFF2-40B4-BE49-F238E27FC236}">
                <a16:creationId xmlns:a16="http://schemas.microsoft.com/office/drawing/2014/main" id="{EAB6631A-0382-0148-9CB9-A4548D2E693A}"/>
              </a:ext>
            </a:extLst>
          </p:cNvPr>
          <p:cNvSpPr/>
          <p:nvPr/>
        </p:nvSpPr>
        <p:spPr>
          <a:xfrm>
            <a:off x="7473280" y="2661112"/>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kumimoji="1" lang="ja-JP" altLang="en-US" sz="1000" dirty="0">
              <a:solidFill>
                <a:schemeClr val="tx1"/>
              </a:solidFill>
              <a:latin typeface="Meiryo UI" panose="020B0604030504040204" pitchFamily="50" charset="-128"/>
              <a:ea typeface="Meiryo UI" panose="020B0604030504040204" pitchFamily="50" charset="-128"/>
            </a:endParaRPr>
          </a:p>
        </p:txBody>
      </p:sp>
      <p:sp>
        <p:nvSpPr>
          <p:cNvPr id="8" name="楕円 7">
            <a:extLst>
              <a:ext uri="{FF2B5EF4-FFF2-40B4-BE49-F238E27FC236}">
                <a16:creationId xmlns:a16="http://schemas.microsoft.com/office/drawing/2014/main" id="{D2E4A4C8-2A72-8A97-090E-57CA62BDBACD}"/>
              </a:ext>
            </a:extLst>
          </p:cNvPr>
          <p:cNvSpPr/>
          <p:nvPr/>
        </p:nvSpPr>
        <p:spPr>
          <a:xfrm>
            <a:off x="4537185" y="4269361"/>
            <a:ext cx="792088" cy="720080"/>
          </a:xfrm>
          <a:prstGeom prst="ellipse">
            <a:avLst/>
          </a:prstGeom>
          <a:noFill/>
          <a:ln w="38100">
            <a:solidFill>
              <a:srgbClr val="FF0000"/>
            </a:solidFill>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pPr algn="ctr"/>
            <a:endParaRPr kumimoji="1" lang="ja-JP" altLang="en-US" sz="1000" dirty="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84608F29-56E5-776A-482C-F943D2EEFC78}"/>
              </a:ext>
            </a:extLst>
          </p:cNvPr>
          <p:cNvSpPr txBox="1"/>
          <p:nvPr/>
        </p:nvSpPr>
        <p:spPr>
          <a:xfrm>
            <a:off x="3926180" y="6061130"/>
            <a:ext cx="5730446" cy="505459"/>
          </a:xfrm>
          <a:prstGeom prst="rect">
            <a:avLst/>
          </a:prstGeom>
          <a:noFill/>
          <a:ln>
            <a:noFill/>
          </a:ln>
        </p:spPr>
        <p:txBody>
          <a:bodyPr wrap="square">
            <a:spAutoFit/>
          </a:bodyPr>
          <a:lstStyle/>
          <a:p>
            <a:pPr>
              <a:lnSpc>
                <a:spcPct val="130000"/>
              </a:lnSpc>
            </a:pPr>
            <a:r>
              <a:rPr lang="ja-JP" altLang="en-US" sz="1100" dirty="0">
                <a:latin typeface="Meiryo UI" panose="020B0604030504040204" pitchFamily="50" charset="-128"/>
                <a:ea typeface="Meiryo UI" panose="020B0604030504040204" pitchFamily="50" charset="-128"/>
              </a:rPr>
              <a:t>引用元：日本財団運営</a:t>
            </a:r>
            <a:r>
              <a:rPr lang="en-US" altLang="ja-JP" sz="1100" dirty="0">
                <a:latin typeface="Meiryo UI" panose="020B0604030504040204" pitchFamily="50" charset="-128"/>
                <a:ea typeface="Meiryo UI" panose="020B0604030504040204" pitchFamily="50" charset="-128"/>
              </a:rPr>
              <a:t>HP</a:t>
            </a:r>
            <a:r>
              <a:rPr lang="ja-JP" altLang="en-US" sz="1100" dirty="0">
                <a:latin typeface="Meiryo UI" panose="020B0604030504040204" pitchFamily="50" charset="-128"/>
                <a:ea typeface="Meiryo UI" panose="020B0604030504040204" pitchFamily="50" charset="-128"/>
              </a:rPr>
              <a:t>「</a:t>
            </a:r>
            <a:r>
              <a:rPr lang="en-US" altLang="ja-JP" sz="1100" dirty="0">
                <a:latin typeface="Meiryo UI" panose="020B0604030504040204" pitchFamily="50" charset="-128"/>
                <a:ea typeface="Meiryo UI" panose="020B0604030504040204" pitchFamily="50" charset="-128"/>
              </a:rPr>
              <a:t>CANPAN</a:t>
            </a:r>
            <a:r>
              <a:rPr lang="ja-JP" altLang="en-US" sz="1100" dirty="0">
                <a:latin typeface="Meiryo UI" panose="020B0604030504040204" pitchFamily="50" charset="-128"/>
                <a:ea typeface="Meiryo UI" panose="020B0604030504040204" pitchFamily="50" charset="-128"/>
              </a:rPr>
              <a:t>」</a:t>
            </a:r>
            <a:br>
              <a:rPr lang="en-US" altLang="ja-JP" sz="1100" dirty="0">
                <a:latin typeface="Meiryo UI" panose="020B0604030504040204" pitchFamily="50" charset="-128"/>
                <a:ea typeface="Meiryo UI" panose="020B0604030504040204" pitchFamily="50" charset="-128"/>
              </a:rPr>
            </a:br>
            <a:r>
              <a:rPr lang="ja-JP" altLang="en-US" sz="1100" dirty="0">
                <a:latin typeface="Meiryo UI" panose="020B0604030504040204" pitchFamily="50" charset="-128"/>
                <a:ea typeface="Meiryo UI" panose="020B0604030504040204" pitchFamily="50" charset="-128"/>
              </a:rPr>
              <a:t>　　　　　　公益活動に関する事業成果物一覧ページ（</a:t>
            </a:r>
            <a:r>
              <a:rPr lang="en-US" altLang="ja-JP" sz="1100" dirty="0">
                <a:solidFill>
                  <a:srgbClr val="0070C0"/>
                </a:solidFill>
                <a:latin typeface="Meiryo UI" panose="020B0604030504040204" pitchFamily="50" charset="-128"/>
                <a:ea typeface="Meiryo UI" panose="020B0604030504040204" pitchFamily="50" charset="-128"/>
                <a:hlinkClick r:id="rId7">
                  <a:extLst>
                    <a:ext uri="{A12FA001-AC4F-418D-AE19-62706E023703}">
                      <ahyp:hlinkClr xmlns:ahyp="http://schemas.microsoft.com/office/drawing/2018/hyperlinkcolor" val="tx"/>
                    </a:ext>
                  </a:extLst>
                </a:hlinkClick>
              </a:rPr>
              <a:t>https://fields.canpan.info/report/</a:t>
            </a:r>
            <a:r>
              <a:rPr lang="ja-JP" altLang="en-US" sz="11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2C419C1C-DDE0-8A94-38D4-BC16797BE6DD}"/>
              </a:ext>
            </a:extLst>
          </p:cNvPr>
          <p:cNvSpPr txBox="1"/>
          <p:nvPr/>
        </p:nvSpPr>
        <p:spPr>
          <a:xfrm>
            <a:off x="368520" y="851286"/>
            <a:ext cx="8946774" cy="1126462"/>
          </a:xfrm>
          <a:prstGeom prst="rect">
            <a:avLst/>
          </a:prstGeom>
          <a:noFill/>
          <a:ln>
            <a:noFill/>
          </a:ln>
        </p:spPr>
        <p:txBody>
          <a:bodyPr wrap="square">
            <a:spAutoFit/>
          </a:bodyPr>
          <a:lstStyle/>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他事業での日本財団助成表示ロゴマーク貼付写真の一例です。</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171450" marR="0" lvl="0" indent="-171450" algn="l" defTabSz="914400" rtl="0" eaLnBrk="0" fontAlgn="base" latinLnBrk="0" hangingPunct="0">
              <a:lnSpc>
                <a:spcPct val="130000"/>
              </a:lnSpc>
              <a:spcBef>
                <a:spcPct val="0"/>
              </a:spcBef>
              <a:spcAft>
                <a:spcPct val="0"/>
              </a:spcAft>
              <a:buClrTx/>
              <a:buSzTx/>
              <a:buFont typeface="Wingdings" panose="05000000000000000000" pitchFamily="2" charset="2"/>
              <a:buChar char="Ø"/>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＜ご留意いただきたい点＞</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・安全設備本体に貼付する場合は、本体にしっかり貼り付けてください。</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・船体又は船橋に貼付する場合は、よく見える位置に貼付してください。</a:t>
            </a:r>
          </a:p>
        </p:txBody>
      </p:sp>
    </p:spTree>
    <p:extLst>
      <p:ext uri="{BB962C8B-B14F-4D97-AF65-F5344CB8AC3E}">
        <p14:creationId xmlns:p14="http://schemas.microsoft.com/office/powerpoint/2010/main" val="3106940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DF6EB1-9393-8B37-F31F-CD9DD686ABF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CF1863DD-D268-438F-899C-B279521BBFC0}"/>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①船舶の全景写真（船舶名確認用）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23E8AED-0120-E128-9DA6-18142FA4D4B4}"/>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申請された船舶の「船舶名」を確認できる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「船舶名」を確認できる状態で、船舶全景を写すことが困難な場合、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33061175-5005-E33B-564B-51BE833824D1}"/>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442940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67FC41-19CD-3047-9766-F37DC3ECD9C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C56A3A3-7AF6-E8C4-AECA-B95E36B9D0D6}"/>
              </a:ext>
            </a:extLst>
          </p:cNvPr>
          <p:cNvSpPr txBox="1"/>
          <p:nvPr/>
        </p:nvSpPr>
        <p:spPr>
          <a:xfrm>
            <a:off x="262701" y="66888"/>
            <a:ext cx="9378189" cy="523220"/>
          </a:xfrm>
          <a:prstGeom prst="rect">
            <a:avLst/>
          </a:prstGeom>
          <a:noFill/>
          <a:ln>
            <a:noFill/>
          </a:ln>
        </p:spPr>
        <p:txBody>
          <a:bodyPr wrap="square" rtlCol="0" anchor="ctr" anchorCtr="0">
            <a:spAutoFit/>
          </a:bodyPr>
          <a:lstStyle/>
          <a:p>
            <a:pPr algn="ctr"/>
            <a:r>
              <a:rPr lang="ja-JP" altLang="en-US" sz="2800" dirty="0">
                <a:latin typeface="Meiryo UI" panose="020B0604030504040204" pitchFamily="50" charset="-128"/>
                <a:ea typeface="Meiryo UI" panose="020B0604030504040204" pitchFamily="50" charset="-128"/>
              </a:rPr>
              <a:t>②船舶の全景写真（登録番号確認用）</a:t>
            </a:r>
            <a:endParaRPr kumimoji="1" lang="ja-JP" altLang="en-US" sz="2800" dirty="0">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BCB4641F-13D3-DCC5-29BD-5291C72054E5}"/>
              </a:ext>
            </a:extLst>
          </p:cNvPr>
          <p:cNvSpPr txBox="1"/>
          <p:nvPr/>
        </p:nvSpPr>
        <p:spPr>
          <a:xfrm>
            <a:off x="940047" y="2250255"/>
            <a:ext cx="8023496" cy="1631216"/>
          </a:xfrm>
          <a:prstGeom prst="rect">
            <a:avLst/>
          </a:prstGeom>
          <a:noFill/>
          <a:ln>
            <a:noFill/>
          </a:ln>
        </p:spPr>
        <p:txBody>
          <a:bodyPr wrap="square" rtlCol="0" anchor="ctr" anchorCtr="0">
            <a:spAutoFit/>
          </a:bodyPr>
          <a:lstStyle/>
          <a:p>
            <a:pPr algn="ctr"/>
            <a:r>
              <a:rPr kumimoji="1" lang="ja-JP" altLang="en-US" sz="2000" dirty="0">
                <a:latin typeface="Meiryo UI" panose="020B0604030504040204" pitchFamily="50" charset="-128"/>
                <a:ea typeface="Meiryo UI" panose="020B0604030504040204" pitchFamily="50" charset="-128"/>
              </a:rPr>
              <a:t>申請された船舶の「登録番号」を確認できる</a:t>
            </a:r>
            <a:endParaRPr kumimoji="1" lang="en-US" altLang="ja-JP" sz="2000" dirty="0">
              <a:latin typeface="Meiryo UI" panose="020B0604030504040204" pitchFamily="50" charset="-128"/>
              <a:ea typeface="Meiryo UI" panose="020B0604030504040204" pitchFamily="50" charset="-128"/>
            </a:endParaRPr>
          </a:p>
          <a:p>
            <a:pPr algn="ctr"/>
            <a:r>
              <a:rPr kumimoji="1" lang="ja-JP" altLang="en-US" sz="2000" dirty="0">
                <a:latin typeface="Meiryo UI" panose="020B0604030504040204" pitchFamily="50" charset="-128"/>
                <a:ea typeface="Meiryo UI" panose="020B0604030504040204" pitchFamily="50" charset="-128"/>
              </a:rPr>
              <a:t>船舶の全景を撮影してください。</a:t>
            </a:r>
            <a:br>
              <a:rPr kumimoji="1" lang="en-US" altLang="ja-JP" sz="2000" dirty="0">
                <a:latin typeface="Meiryo UI" panose="020B0604030504040204" pitchFamily="50" charset="-128"/>
                <a:ea typeface="Meiryo UI" panose="020B0604030504040204" pitchFamily="50" charset="-128"/>
              </a:rPr>
            </a:br>
            <a:br>
              <a:rPr kumimoji="1" lang="en-US" altLang="ja-JP" sz="2000" dirty="0">
                <a:latin typeface="Meiryo UI" panose="020B0604030504040204" pitchFamily="50" charset="-128"/>
                <a:ea typeface="Meiryo UI" panose="020B0604030504040204" pitchFamily="50" charset="-128"/>
              </a:rPr>
            </a:br>
            <a:r>
              <a:rPr lang="en-US" altLang="ja-JP" sz="1800" dirty="0">
                <a:latin typeface="Meiryo UI" panose="020B0604030504040204" pitchFamily="50" charset="-128"/>
                <a:ea typeface="Meiryo UI" panose="020B0604030504040204" pitchFamily="50" charset="-128"/>
              </a:rPr>
              <a:t>※</a:t>
            </a:r>
            <a:r>
              <a:rPr lang="ja-JP" altLang="en-US" sz="1800" dirty="0">
                <a:latin typeface="Meiryo UI" panose="020B0604030504040204" pitchFamily="50" charset="-128"/>
                <a:ea typeface="Meiryo UI" panose="020B0604030504040204" pitchFamily="50" charset="-128"/>
              </a:rPr>
              <a:t>「登録番号」を確認できる状態で、船舶全景を写すことが困難な場合、</a:t>
            </a:r>
            <a:endParaRPr lang="en-US" altLang="ja-JP" sz="1800" dirty="0">
              <a:latin typeface="Meiryo UI" panose="020B0604030504040204" pitchFamily="50" charset="-128"/>
              <a:ea typeface="Meiryo UI" panose="020B0604030504040204" pitchFamily="50" charset="-128"/>
            </a:endParaRPr>
          </a:p>
          <a:p>
            <a:pPr algn="ctr"/>
            <a:r>
              <a:rPr lang="ja-JP" altLang="en-US" sz="1800" dirty="0">
                <a:latin typeface="Meiryo UI" panose="020B0604030504040204" pitchFamily="50" charset="-128"/>
                <a:ea typeface="Meiryo UI" panose="020B0604030504040204" pitchFamily="50" charset="-128"/>
              </a:rPr>
              <a:t>船舶全体の</a:t>
            </a:r>
            <a:r>
              <a:rPr lang="en-US" altLang="ja-JP" sz="1800" dirty="0">
                <a:latin typeface="Meiryo UI" panose="020B0604030504040204" pitchFamily="50" charset="-128"/>
                <a:ea typeface="Meiryo UI" panose="020B0604030504040204" pitchFamily="50" charset="-128"/>
              </a:rPr>
              <a:t>2/3</a:t>
            </a:r>
            <a:r>
              <a:rPr lang="ja-JP" altLang="en-US" sz="1800" dirty="0">
                <a:latin typeface="Meiryo UI" panose="020B0604030504040204" pitchFamily="50" charset="-128"/>
                <a:ea typeface="Meiryo UI" panose="020B0604030504040204" pitchFamily="50" charset="-128"/>
              </a:rPr>
              <a:t>が写っていれば問題ありません。</a:t>
            </a:r>
            <a:endParaRPr lang="en-US" altLang="ja-JP" sz="1800" dirty="0">
              <a:latin typeface="Meiryo UI" panose="020B0604030504040204" pitchFamily="50" charset="-128"/>
              <a:ea typeface="Meiryo UI" panose="020B0604030504040204" pitchFamily="50" charset="-128"/>
            </a:endParaRPr>
          </a:p>
        </p:txBody>
      </p:sp>
      <p:sp>
        <p:nvSpPr>
          <p:cNvPr id="4" name="四角形: 角を丸くする 3">
            <a:extLst>
              <a:ext uri="{FF2B5EF4-FFF2-40B4-BE49-F238E27FC236}">
                <a16:creationId xmlns:a16="http://schemas.microsoft.com/office/drawing/2014/main" id="{682A214D-2F7C-4DB6-E242-E02633CA6029}"/>
              </a:ext>
            </a:extLst>
          </p:cNvPr>
          <p:cNvSpPr/>
          <p:nvPr/>
        </p:nvSpPr>
        <p:spPr>
          <a:xfrm>
            <a:off x="773557" y="753032"/>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123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449C52-3200-CE09-B8B9-26330D344F4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FBDF418-9514-BD63-841E-D163174D4555}"/>
              </a:ext>
            </a:extLst>
          </p:cNvPr>
          <p:cNvSpPr txBox="1"/>
          <p:nvPr/>
        </p:nvSpPr>
        <p:spPr>
          <a:xfrm>
            <a:off x="263905" y="44624"/>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１台目</a:t>
            </a:r>
            <a:endParaRPr lang="en-US" altLang="ja-JP" sz="2400" dirty="0">
              <a:latin typeface="Meiryo UI" panose="020B0604030504040204" pitchFamily="50" charset="-128"/>
              <a:ea typeface="Meiryo UI" panose="020B0604030504040204" pitchFamily="50" charset="-128"/>
            </a:endParaRPr>
          </a:p>
        </p:txBody>
      </p:sp>
      <p:sp>
        <p:nvSpPr>
          <p:cNvPr id="6" name="四角形: 角を丸くする 5">
            <a:extLst>
              <a:ext uri="{FF2B5EF4-FFF2-40B4-BE49-F238E27FC236}">
                <a16:creationId xmlns:a16="http://schemas.microsoft.com/office/drawing/2014/main" id="{AD94B6C0-A496-2D9A-D340-52B07293F98A}"/>
              </a:ext>
            </a:extLst>
          </p:cNvPr>
          <p:cNvSpPr/>
          <p:nvPr/>
        </p:nvSpPr>
        <p:spPr>
          <a:xfrm>
            <a:off x="773557" y="886408"/>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FB08BA15-1C58-DFD2-A0AA-33A2C67C7F4D}"/>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35203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86860-FAAD-447E-A5A0-C88F29F3B3DC}"/>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F5708EE9-1F06-D5C4-D70F-1DFD977822AE}"/>
              </a:ext>
            </a:extLst>
          </p:cNvPr>
          <p:cNvSpPr txBox="1"/>
          <p:nvPr/>
        </p:nvSpPr>
        <p:spPr>
          <a:xfrm>
            <a:off x="262701" y="34171"/>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２台目</a:t>
            </a:r>
            <a:endParaRPr lang="en-US" altLang="ja-JP" sz="24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A19F50FC-4EC4-5D20-E7A1-36A383D68C72}"/>
              </a:ext>
            </a:extLst>
          </p:cNvPr>
          <p:cNvSpPr/>
          <p:nvPr/>
        </p:nvSpPr>
        <p:spPr>
          <a:xfrm>
            <a:off x="773557" y="874203"/>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10FEE91B-6170-6CBB-E6A5-D9CB7C99E54D}"/>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169780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36944-E987-12EC-4621-4292B73137B4}"/>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833A150-10D1-AD80-D6B3-8EFA9AFB92A6}"/>
              </a:ext>
            </a:extLst>
          </p:cNvPr>
          <p:cNvSpPr txBox="1"/>
          <p:nvPr/>
        </p:nvSpPr>
        <p:spPr>
          <a:xfrm>
            <a:off x="262701" y="34171"/>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３台目</a:t>
            </a:r>
            <a:endParaRPr lang="en-US" altLang="ja-JP" sz="24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565DA6E8-63A3-82F6-DF07-EF1D6B764832}"/>
              </a:ext>
            </a:extLst>
          </p:cNvPr>
          <p:cNvSpPr/>
          <p:nvPr/>
        </p:nvSpPr>
        <p:spPr>
          <a:xfrm>
            <a:off x="773557" y="874203"/>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63EF34E1-03DA-A6D5-C158-E452B37F2C8F}"/>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24413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69805-3A25-137C-BCD7-BA598C382E7B}"/>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945F612-2496-328B-A42C-E492020E559B}"/>
              </a:ext>
            </a:extLst>
          </p:cNvPr>
          <p:cNvSpPr txBox="1"/>
          <p:nvPr/>
        </p:nvSpPr>
        <p:spPr>
          <a:xfrm>
            <a:off x="262701" y="44624"/>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４台目</a:t>
            </a:r>
            <a:endParaRPr lang="en-US" altLang="ja-JP" sz="24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33E3E9EF-E2E7-DCA2-21A9-4FEBA82985CB}"/>
              </a:ext>
            </a:extLst>
          </p:cNvPr>
          <p:cNvSpPr/>
          <p:nvPr/>
        </p:nvSpPr>
        <p:spPr>
          <a:xfrm>
            <a:off x="773557" y="875621"/>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AC0BF4F7-B74D-29E7-8933-D68155D9E111}"/>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846094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18C868-CF85-5FD1-8E98-7B7AFCB2454E}"/>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5897C582-2F6D-DA2E-967C-9CBF8721A8F5}"/>
              </a:ext>
            </a:extLst>
          </p:cNvPr>
          <p:cNvSpPr txBox="1"/>
          <p:nvPr/>
        </p:nvSpPr>
        <p:spPr>
          <a:xfrm>
            <a:off x="262701" y="34171"/>
            <a:ext cx="9378189" cy="830997"/>
          </a:xfrm>
          <a:prstGeom prst="rect">
            <a:avLst/>
          </a:prstGeom>
          <a:noFill/>
          <a:ln>
            <a:noFill/>
          </a:ln>
        </p:spPr>
        <p:txBody>
          <a:bodyPr wrap="square" rtlCol="0" anchor="ctr" anchorCtr="0">
            <a:spAutoFit/>
          </a:bodyPr>
          <a:lstStyle/>
          <a:p>
            <a:pPr algn="ctr"/>
            <a:r>
              <a:rPr lang="ja-JP" altLang="en-US" sz="2400" dirty="0">
                <a:latin typeface="Meiryo UI" panose="020B0604030504040204" pitchFamily="50" charset="-128"/>
                <a:ea typeface="Meiryo UI" panose="020B0604030504040204" pitchFamily="50" charset="-128"/>
              </a:rPr>
              <a:t>③安全設備（</a:t>
            </a:r>
            <a:r>
              <a:rPr kumimoji="1" lang="ja-JP" altLang="en-US" sz="2400" dirty="0">
                <a:latin typeface="Meiryo UI" panose="020B0604030504040204" pitchFamily="50" charset="-128"/>
                <a:ea typeface="Meiryo UI" panose="020B0604030504040204" pitchFamily="50" charset="-128"/>
              </a:rPr>
              <a:t>浸水警報装置・排水設備）</a:t>
            </a:r>
            <a:r>
              <a:rPr lang="ja-JP" altLang="en-US" sz="2400" dirty="0">
                <a:latin typeface="Meiryo UI" panose="020B0604030504040204" pitchFamily="50" charset="-128"/>
                <a:ea typeface="Meiryo UI" panose="020B0604030504040204" pitchFamily="50" charset="-128"/>
              </a:rPr>
              <a:t>本体の</a:t>
            </a:r>
            <a:endParaRPr lang="en-US" altLang="ja-JP" sz="2400" dirty="0">
              <a:latin typeface="Meiryo UI" panose="020B0604030504040204" pitchFamily="50" charset="-128"/>
              <a:ea typeface="Meiryo UI" panose="020B0604030504040204" pitchFamily="50" charset="-128"/>
            </a:endParaRPr>
          </a:p>
          <a:p>
            <a:pPr algn="ctr"/>
            <a:r>
              <a:rPr lang="ja-JP" altLang="en-US" sz="2400" dirty="0">
                <a:latin typeface="Meiryo UI" panose="020B0604030504040204" pitchFamily="50" charset="-128"/>
                <a:ea typeface="Meiryo UI" panose="020B0604030504040204" pitchFamily="50" charset="-128"/>
              </a:rPr>
              <a:t>全景写真　５台目</a:t>
            </a:r>
            <a:endParaRPr lang="en-US" altLang="ja-JP" sz="2400" dirty="0">
              <a:latin typeface="Meiryo UI" panose="020B0604030504040204" pitchFamily="50" charset="-128"/>
              <a:ea typeface="Meiryo UI" panose="020B0604030504040204" pitchFamily="50" charset="-128"/>
            </a:endParaRPr>
          </a:p>
        </p:txBody>
      </p:sp>
      <p:sp>
        <p:nvSpPr>
          <p:cNvPr id="7" name="四角形: 角を丸くする 6">
            <a:extLst>
              <a:ext uri="{FF2B5EF4-FFF2-40B4-BE49-F238E27FC236}">
                <a16:creationId xmlns:a16="http://schemas.microsoft.com/office/drawing/2014/main" id="{5518D577-0705-2B72-1DF8-8130976D37C7}"/>
              </a:ext>
            </a:extLst>
          </p:cNvPr>
          <p:cNvSpPr/>
          <p:nvPr/>
        </p:nvSpPr>
        <p:spPr>
          <a:xfrm>
            <a:off x="773557" y="874203"/>
            <a:ext cx="8472588" cy="5854960"/>
          </a:xfrm>
          <a:prstGeom prst="roundRect">
            <a:avLst>
              <a:gd name="adj" fmla="val 1492"/>
            </a:avLst>
          </a:prstGeom>
          <a:noFill/>
          <a:ln w="28575">
            <a:solidFill>
              <a:schemeClr val="tx1"/>
            </a:solidFill>
            <a:prstDash val="dash"/>
          </a:ln>
        </p:spPr>
        <p:style>
          <a:lnRef idx="2">
            <a:schemeClr val="accent6">
              <a:shade val="50000"/>
            </a:schemeClr>
          </a:lnRef>
          <a:fillRef idx="1">
            <a:schemeClr val="accent6"/>
          </a:fillRef>
          <a:effectRef idx="0">
            <a:schemeClr val="accent6"/>
          </a:effectRef>
          <a:fontRef idx="minor">
            <a:schemeClr val="lt1"/>
          </a:fontRef>
        </p:style>
        <p:txBody>
          <a:bodyPr wrap="none" rtlCol="0" anchor="ctr"/>
          <a:lstStyle/>
          <a:p>
            <a:endParaRPr lang="ja-JP" altLang="en-US" sz="1000" dirty="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CB5DB80C-B702-9484-C025-F95D99D1FD18}"/>
              </a:ext>
            </a:extLst>
          </p:cNvPr>
          <p:cNvSpPr txBox="1"/>
          <p:nvPr/>
        </p:nvSpPr>
        <p:spPr>
          <a:xfrm>
            <a:off x="773557" y="2378496"/>
            <a:ext cx="8427915" cy="1938992"/>
          </a:xfrm>
          <a:prstGeom prst="rect">
            <a:avLst/>
          </a:prstGeom>
          <a:noFill/>
          <a:ln>
            <a:noFill/>
          </a:ln>
        </p:spPr>
        <p:txBody>
          <a:bodyPr wrap="square" rtlCol="0" anchor="ctr" anchorCtr="0">
            <a:spAutoFit/>
          </a:bodyPr>
          <a:lstStyle/>
          <a:p>
            <a:pPr algn="ctr"/>
            <a:r>
              <a:rPr lang="ja-JP" altLang="en-US" sz="2000" dirty="0">
                <a:latin typeface="Meiryo UI" panose="020B0604030504040204" pitchFamily="50" charset="-128"/>
                <a:ea typeface="Meiryo UI" panose="020B0604030504040204" pitchFamily="50" charset="-128"/>
              </a:rPr>
              <a:t>船舶に積み付けられた安全設備本体にに日本財団ロゴシールを貼り付けて、</a:t>
            </a: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安全設備本体の全景を撮影してください。</a:t>
            </a:r>
            <a:endParaRPr lang="en-US" altLang="ja-JP" sz="2000" dirty="0">
              <a:latin typeface="Meiryo UI" panose="020B0604030504040204" pitchFamily="50" charset="-128"/>
              <a:ea typeface="Meiryo UI" panose="020B0604030504040204" pitchFamily="50" charset="-128"/>
            </a:endParaRPr>
          </a:p>
          <a:p>
            <a:pPr algn="ctr"/>
            <a:endParaRPr lang="en-US" altLang="ja-JP" sz="2000" dirty="0">
              <a:latin typeface="Meiryo UI" panose="020B0604030504040204" pitchFamily="50" charset="-128"/>
              <a:ea typeface="Meiryo UI" panose="020B0604030504040204" pitchFamily="50" charset="-128"/>
            </a:endParaRPr>
          </a:p>
          <a:p>
            <a:pPr algn="ctr"/>
            <a:r>
              <a:rPr lang="ja-JP" altLang="en-US" sz="2000" dirty="0">
                <a:latin typeface="Meiryo UI" panose="020B0604030504040204" pitchFamily="50" charset="-128"/>
                <a:ea typeface="Meiryo UI" panose="020B0604030504040204" pitchFamily="50" charset="-128"/>
              </a:rPr>
              <a:t>安全設備本体</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検知器・警報盤・排水ポンプ</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を</a:t>
            </a:r>
            <a:br>
              <a:rPr lang="en-US" altLang="ja-JP" sz="2000" dirty="0">
                <a:latin typeface="Meiryo UI" panose="020B0604030504040204" pitchFamily="50" charset="-128"/>
                <a:ea typeface="Meiryo UI" panose="020B0604030504040204" pitchFamily="50" charset="-128"/>
              </a:rPr>
            </a:br>
            <a:r>
              <a:rPr lang="ja-JP" altLang="en-US" sz="2000" dirty="0">
                <a:latin typeface="Meiryo UI" panose="020B0604030504040204" pitchFamily="50" charset="-128"/>
                <a:ea typeface="Meiryo UI" panose="020B0604030504040204" pitchFamily="50" charset="-128"/>
              </a:rPr>
              <a:t>複数台数申請された場合は、全ての安全設備本体の写真を報告してください</a:t>
            </a:r>
            <a:endParaRPr lang="en-US" altLang="ja-JP" sz="2000" dirty="0">
              <a:latin typeface="Meiryo UI" panose="020B0604030504040204" pitchFamily="50" charset="-128"/>
              <a:ea typeface="Meiryo UI" panose="020B0604030504040204" pitchFamily="50" charset="-128"/>
            </a:endParaRPr>
          </a:p>
          <a:p>
            <a:pPr algn="ctr"/>
            <a:r>
              <a:rPr lang="en-US" altLang="ja-JP" sz="2000" dirty="0">
                <a:latin typeface="Meiryo UI" panose="020B0604030504040204" pitchFamily="50" charset="-128"/>
                <a:ea typeface="Meiryo UI" panose="020B0604030504040204" pitchFamily="50" charset="-128"/>
              </a:rPr>
              <a:t>(7</a:t>
            </a:r>
            <a:r>
              <a:rPr lang="ja-JP" altLang="en-US" sz="2000" dirty="0">
                <a:latin typeface="Meiryo UI" panose="020B0604030504040204" pitchFamily="50" charset="-128"/>
                <a:ea typeface="Meiryo UI" panose="020B0604030504040204" pitchFamily="50" charset="-128"/>
              </a:rPr>
              <a:t>台以上ある場合は、写真貼付用シートをコピーしてご自身で追加してください</a:t>
            </a:r>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a:t>
            </a:r>
            <a:endParaRPr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74835372"/>
      </p:ext>
    </p:extLst>
  </p:cSld>
  <p:clrMapOvr>
    <a:masterClrMapping/>
  </p:clrMapOvr>
</p:sld>
</file>

<file path=ppt/theme/theme1.xml><?xml version="1.0" encoding="utf-8"?>
<a:theme xmlns:a="http://schemas.openxmlformats.org/drawingml/2006/main" name="Office ​​テーマ">
  <a:themeElements>
    <a:clrScheme name="spring">
      <a:dk1>
        <a:sysClr val="windowText" lastClr="000000"/>
      </a:dk1>
      <a:lt1>
        <a:sysClr val="window" lastClr="FFFFFF"/>
      </a:lt1>
      <a:dk2>
        <a:srgbClr val="9ADACB"/>
      </a:dk2>
      <a:lt2>
        <a:srgbClr val="7AFE7D"/>
      </a:lt2>
      <a:accent1>
        <a:srgbClr val="FA4C5D"/>
      </a:accent1>
      <a:accent2>
        <a:srgbClr val="F8F315"/>
      </a:accent2>
      <a:accent3>
        <a:srgbClr val="FF7C80"/>
      </a:accent3>
      <a:accent4>
        <a:srgbClr val="D7BDEB"/>
      </a:accent4>
      <a:accent5>
        <a:srgbClr val="FEA022"/>
      </a:accent5>
      <a:accent6>
        <a:srgbClr val="009ED6"/>
      </a:accent6>
      <a:hlink>
        <a:srgbClr val="002060"/>
      </a:hlink>
      <a:folHlink>
        <a:srgbClr val="FF0066"/>
      </a:folHlink>
    </a:clrScheme>
    <a:fontScheme name=" 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solidFill>
        </a:ln>
      </a:spPr>
      <a:bodyPr wrap="none" rtlCol="0" anchor="ctr"/>
      <a:lstStyle>
        <a:defPPr algn="ctr">
          <a:defRPr kumimoji="1" sz="1000" dirty="0" smtClean="0">
            <a:solidFill>
              <a:schemeClr val="tx1"/>
            </a:solidFill>
            <a:latin typeface="Meiryo UI" panose="020B0604030504040204" pitchFamily="50" charset="-128"/>
            <a:ea typeface="Meiryo UI" panose="020B0604030504040204" pitchFamily="50" charset="-128"/>
          </a:defRPr>
        </a:defPPr>
      </a:lstStyle>
      <a:style>
        <a:lnRef idx="2">
          <a:schemeClr val="accent6">
            <a:shade val="50000"/>
          </a:schemeClr>
        </a:lnRef>
        <a:fillRef idx="1">
          <a:schemeClr val="accent6"/>
        </a:fillRef>
        <a:effectRef idx="0">
          <a:schemeClr val="accent6"/>
        </a:effectRef>
        <a:fontRef idx="minor">
          <a:schemeClr val="lt1"/>
        </a:fontRef>
      </a:style>
    </a:spDef>
    <a:txDef>
      <a:spPr>
        <a:noFill/>
        <a:ln>
          <a:noFill/>
        </a:ln>
      </a:spPr>
      <a:bodyPr wrap="none" rtlCol="0" anchor="ctr" anchorCtr="0">
        <a:spAutoFit/>
      </a:bodyPr>
      <a:lstStyle>
        <a:defPPr algn="ctr">
          <a:defRPr kumimoji="1" sz="1000" dirty="0" smtClean="0">
            <a:latin typeface="Meiryo UI" panose="020B0604030504040204" pitchFamily="50" charset="-128"/>
            <a:ea typeface="Meiryo UI" panose="020B0604030504040204" pitchFamily="50" charset="-128"/>
          </a:defRPr>
        </a:defPPr>
      </a:lstStyle>
    </a:txDef>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1305</Words>
  <Application>Microsoft Office PowerPoint</Application>
  <PresentationFormat>A4 210 x 297 mm</PresentationFormat>
  <Paragraphs>81</Paragraphs>
  <Slides>11</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11</vt:i4>
      </vt:variant>
    </vt:vector>
  </HeadingPairs>
  <TitlesOfParts>
    <vt:vector size="19" baseType="lpstr">
      <vt:lpstr>HGP創英角ｺﾞｼｯｸUB</vt:lpstr>
      <vt:lpstr>Meiryo UI</vt:lpstr>
      <vt:lpstr>Arial</vt:lpstr>
      <vt:lpstr>Arial Black</vt:lpstr>
      <vt:lpstr>Calibri</vt:lpstr>
      <vt:lpstr>Constantia</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2026-03-18T06:33:19Z</dcterms:created>
  <dcterms:modified xsi:type="dcterms:W3CDTF">2026-03-19T09:07:12Z</dcterms:modified>
</cp:coreProperties>
</file>